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68" r:id="rId5"/>
    <p:sldId id="264" r:id="rId6"/>
    <p:sldId id="263" r:id="rId7"/>
    <p:sldId id="261" r:id="rId8"/>
    <p:sldId id="265" r:id="rId9"/>
    <p:sldId id="259" r:id="rId10"/>
    <p:sldId id="269" r:id="rId11"/>
    <p:sldId id="267" r:id="rId12"/>
    <p:sldId id="25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  <a:srgbClr val="93CDD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-157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C07BC-42FD-42FD-A358-CCE090FE3211}" type="datetimeFigureOut">
              <a:rPr lang="ru-RU" smtClean="0"/>
              <a:pPr/>
              <a:t>20.12.2020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D8E06-3180-4D3E-B979-F7B95BBA41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C07BC-42FD-42FD-A358-CCE090FE3211}" type="datetimeFigureOut">
              <a:rPr lang="ru-RU" smtClean="0"/>
              <a:pPr/>
              <a:t>20.12.2020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D8E06-3180-4D3E-B979-F7B95BBA41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C07BC-42FD-42FD-A358-CCE090FE3211}" type="datetimeFigureOut">
              <a:rPr lang="ru-RU" smtClean="0"/>
              <a:pPr/>
              <a:t>20.12.2020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D8E06-3180-4D3E-B979-F7B95BBA41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C07BC-42FD-42FD-A358-CCE090FE3211}" type="datetimeFigureOut">
              <a:rPr lang="ru-RU" smtClean="0"/>
              <a:pPr/>
              <a:t>20.12.2020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D8E06-3180-4D3E-B979-F7B95BBA41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C07BC-42FD-42FD-A358-CCE090FE3211}" type="datetimeFigureOut">
              <a:rPr lang="ru-RU" smtClean="0"/>
              <a:pPr/>
              <a:t>20.12.2020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D8E06-3180-4D3E-B979-F7B95BBA41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C07BC-42FD-42FD-A358-CCE090FE3211}" type="datetimeFigureOut">
              <a:rPr lang="ru-RU" smtClean="0"/>
              <a:pPr/>
              <a:t>20.12.2020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D8E06-3180-4D3E-B979-F7B95BBA41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C07BC-42FD-42FD-A358-CCE090FE3211}" type="datetimeFigureOut">
              <a:rPr lang="ru-RU" smtClean="0"/>
              <a:pPr/>
              <a:t>20.12.2020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D8E06-3180-4D3E-B979-F7B95BBA41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C07BC-42FD-42FD-A358-CCE090FE3211}" type="datetimeFigureOut">
              <a:rPr lang="ru-RU" smtClean="0"/>
              <a:pPr/>
              <a:t>20.12.2020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D8E06-3180-4D3E-B979-F7B95BBA41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C07BC-42FD-42FD-A358-CCE090FE3211}" type="datetimeFigureOut">
              <a:rPr lang="ru-RU" smtClean="0"/>
              <a:pPr/>
              <a:t>20.12.2020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D8E06-3180-4D3E-B979-F7B95BBA41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C07BC-42FD-42FD-A358-CCE090FE3211}" type="datetimeFigureOut">
              <a:rPr lang="ru-RU" smtClean="0"/>
              <a:pPr/>
              <a:t>20.12.2020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D8E06-3180-4D3E-B979-F7B95BBA41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C07BC-42FD-42FD-A358-CCE090FE3211}" type="datetimeFigureOut">
              <a:rPr lang="ru-RU" smtClean="0"/>
              <a:pPr/>
              <a:t>20.12.2020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D8E06-3180-4D3E-B979-F7B95BBA41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7C07BC-42FD-42FD-A358-CCE090FE3211}" type="datetimeFigureOut">
              <a:rPr lang="ru-RU" smtClean="0"/>
              <a:pPr/>
              <a:t>20.12.2020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6D8E06-3180-4D3E-B979-F7B95BBA41A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gif"/><Relationship Id="rId3" Type="http://schemas.openxmlformats.org/officeDocument/2006/relationships/image" Target="../media/image42.gif"/><Relationship Id="rId7" Type="http://schemas.openxmlformats.org/officeDocument/2006/relationships/image" Target="../media/image46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5.gif"/><Relationship Id="rId5" Type="http://schemas.openxmlformats.org/officeDocument/2006/relationships/image" Target="../media/image44.gif"/><Relationship Id="rId4" Type="http://schemas.openxmlformats.org/officeDocument/2006/relationships/image" Target="../media/image43.gif"/><Relationship Id="rId9" Type="http://schemas.openxmlformats.org/officeDocument/2006/relationships/image" Target="../media/image48.gi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planetaanimashek.ru/photo/prazdniki/novyj_god/7" TargetMode="External"/><Relationship Id="rId3" Type="http://schemas.openxmlformats.org/officeDocument/2006/relationships/hyperlink" Target="http://www.setwalls.ru/download/11479/1280x768/" TargetMode="External"/><Relationship Id="rId7" Type="http://schemas.openxmlformats.org/officeDocument/2006/relationships/hyperlink" Target="http://cdn-nus-1.pinme.ru/tumb/600/photo/7a/ee/7aeec0f482f88536d3efc19262f0fbac.png" TargetMode="External"/><Relationship Id="rId12" Type="http://schemas.openxmlformats.org/officeDocument/2006/relationships/hyperlink" Target="http://pozdravok.ru/scenarii/konkursy/zagadki-novyy-god/detey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ru.freepik.com/free-vector/different-hipster-items-for-men_1164207.htm" TargetMode="External"/><Relationship Id="rId11" Type="http://schemas.openxmlformats.org/officeDocument/2006/relationships/hyperlink" Target="https://www.liveinternet.ru/users/5031314/post425640634/?aid_refresh=yes" TargetMode="External"/><Relationship Id="rId5" Type="http://schemas.openxmlformats.org/officeDocument/2006/relationships/hyperlink" Target="http://www.liveinternet.ru/users/irina_k/post142185385/" TargetMode="External"/><Relationship Id="rId10" Type="http://schemas.openxmlformats.org/officeDocument/2006/relationships/hyperlink" Target="http://rsute.ru/upkeep/uploads/2018/01/epka.png" TargetMode="External"/><Relationship Id="rId4" Type="http://schemas.openxmlformats.org/officeDocument/2006/relationships/hyperlink" Target="https://cdn3.imgbb.ru/bazar/125/1255759/201612/a83d6e9b8be086900463b0306c4dfc49.jpg" TargetMode="External"/><Relationship Id="rId9" Type="http://schemas.openxmlformats.org/officeDocument/2006/relationships/hyperlink" Target="http://www.liveinternet.ru/users/rosinka7304/post345862105/page1.html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jpe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9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13" Type="http://schemas.openxmlformats.org/officeDocument/2006/relationships/image" Target="../media/image40.png"/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12" Type="http://schemas.openxmlformats.org/officeDocument/2006/relationships/image" Target="../media/image3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jpeg"/><Relationship Id="rId11" Type="http://schemas.openxmlformats.org/officeDocument/2006/relationships/image" Target="../media/image38.jpeg"/><Relationship Id="rId5" Type="http://schemas.openxmlformats.org/officeDocument/2006/relationships/image" Target="../media/image32.png"/><Relationship Id="rId10" Type="http://schemas.openxmlformats.org/officeDocument/2006/relationships/image" Target="../media/image37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78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75656" y="692696"/>
            <a:ext cx="6336704" cy="2304256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7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Новогодняя </a:t>
            </a:r>
            <a:r>
              <a:rPr lang="ru-RU" sz="7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sz="7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7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мастерская</a:t>
            </a:r>
            <a:endParaRPr lang="ru-RU" sz="7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3320" name="Picture 8" descr="http://www.playcast.ru/uploads/2016/12/20/2096824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193198"/>
            <a:ext cx="9144000" cy="3664802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267744" y="0"/>
            <a:ext cx="68762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b="1" i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Подготовили воспитатели 11 группы :</a:t>
            </a:r>
          </a:p>
          <a:p>
            <a:pPr algn="r"/>
            <a:r>
              <a:rPr lang="ru-RU" sz="2400" b="1" i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Орлова М.С. и Леонова А. М.</a:t>
            </a:r>
            <a:endParaRPr lang="ru-RU" sz="2400" b="1" i="1" dirty="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78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одзаголовок 2"/>
          <p:cNvSpPr txBox="1">
            <a:spLocks/>
          </p:cNvSpPr>
          <p:nvPr/>
        </p:nvSpPr>
        <p:spPr>
          <a:xfrm>
            <a:off x="5796136" y="3212976"/>
            <a:ext cx="2304256" cy="108012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vert="horz" lIns="91440" tIns="45720" rIns="91440" bIns="45720" rtlCol="0">
            <a:normAutofit/>
          </a:bodyPr>
          <a:lstStyle/>
          <a:p>
            <a:pPr algn="ctr"/>
            <a:endParaRPr lang="ru-RU" sz="1100" b="1" i="1" dirty="0" smtClean="0">
              <a:solidFill>
                <a:srgbClr val="002060"/>
              </a:solidFill>
            </a:endParaRPr>
          </a:p>
          <a:p>
            <a:pPr algn="ctr"/>
            <a:r>
              <a:rPr lang="ru-RU" sz="2000" b="1" i="1" dirty="0" smtClean="0">
                <a:solidFill>
                  <a:srgbClr val="002060"/>
                </a:solidFill>
              </a:rPr>
              <a:t>Виктор Васнецов </a:t>
            </a:r>
          </a:p>
          <a:p>
            <a:pPr algn="ctr"/>
            <a:r>
              <a:rPr lang="ru-RU" sz="2000" b="1" i="1" dirty="0" smtClean="0">
                <a:solidFill>
                  <a:srgbClr val="002060"/>
                </a:solidFill>
              </a:rPr>
              <a:t>«Снегурочка»</a:t>
            </a:r>
            <a:endParaRPr lang="ru-RU" sz="2000" b="1" i="1" dirty="0">
              <a:solidFill>
                <a:srgbClr val="002060"/>
              </a:solidFill>
            </a:endParaRPr>
          </a:p>
        </p:txBody>
      </p:sp>
      <p:pic>
        <p:nvPicPr>
          <p:cNvPr id="16386" name="Picture 2" descr="http://ds04.infourok.ru/uploads/ex/0e19/00010c00-dbc269ad/25/img27.jpg"/>
          <p:cNvPicPr>
            <a:picLocks noChangeAspect="1" noChangeArrowheads="1"/>
          </p:cNvPicPr>
          <p:nvPr/>
        </p:nvPicPr>
        <p:blipFill>
          <a:blip r:embed="rId3" cstate="print"/>
          <a:srcRect b="1124"/>
          <a:stretch>
            <a:fillRect/>
          </a:stretch>
        </p:blipFill>
        <p:spPr bwMode="auto">
          <a:xfrm>
            <a:off x="323528" y="188640"/>
            <a:ext cx="4341594" cy="63367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76056" y="404664"/>
            <a:ext cx="3816424" cy="1800200"/>
          </a:xfrm>
          <a:solidFill>
            <a:srgbClr val="93CDDD">
              <a:alpha val="69804"/>
            </a:srgbClr>
          </a:solidFill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Узнай </a:t>
            </a:r>
            <a:b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картину</a:t>
            </a:r>
            <a:endParaRPr lang="ru-RU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5" name="Подзаголовок 2"/>
          <p:cNvSpPr txBox="1">
            <a:spLocks/>
          </p:cNvSpPr>
          <p:nvPr/>
        </p:nvSpPr>
        <p:spPr>
          <a:xfrm>
            <a:off x="5364088" y="5157192"/>
            <a:ext cx="3168352" cy="122413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r>
              <a:rPr lang="ru-RU" sz="1600" i="1" dirty="0" smtClean="0">
                <a:solidFill>
                  <a:srgbClr val="002060"/>
                </a:solidFill>
              </a:rPr>
              <a:t>По выбору детей открываются  карточки с цифрами до тех пор пока дети не узнают, какая картина здесь спрятана. </a:t>
            </a:r>
          </a:p>
          <a:p>
            <a:r>
              <a:rPr lang="ru-RU" sz="1600" i="1" dirty="0" smtClean="0">
                <a:solidFill>
                  <a:srgbClr val="002060"/>
                </a:solidFill>
              </a:rPr>
              <a:t>По щелчку по знаку вопроса проверьте правильность ответа.</a:t>
            </a:r>
            <a:endParaRPr lang="ru-RU" sz="1600" i="1" dirty="0">
              <a:solidFill>
                <a:srgbClr val="002060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23528" y="188640"/>
            <a:ext cx="2160240" cy="1584176"/>
          </a:xfrm>
          <a:prstGeom prst="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Arial" pitchFamily="34" charset="0"/>
                <a:cs typeface="Arial" pitchFamily="34" charset="0"/>
              </a:rPr>
              <a:t>1</a:t>
            </a:r>
            <a:endParaRPr lang="ru-RU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23528" y="1772816"/>
            <a:ext cx="2160240" cy="1584176"/>
          </a:xfrm>
          <a:prstGeom prst="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Arial" pitchFamily="34" charset="0"/>
                <a:cs typeface="Arial" pitchFamily="34" charset="0"/>
              </a:rPr>
              <a:t>2</a:t>
            </a:r>
            <a:endParaRPr lang="ru-RU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323528" y="3356992"/>
            <a:ext cx="2160240" cy="1584176"/>
          </a:xfrm>
          <a:prstGeom prst="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Arial" pitchFamily="34" charset="0"/>
                <a:cs typeface="Arial" pitchFamily="34" charset="0"/>
              </a:rPr>
              <a:t>3</a:t>
            </a:r>
            <a:endParaRPr lang="ru-RU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23528" y="4941168"/>
            <a:ext cx="2160240" cy="1584176"/>
          </a:xfrm>
          <a:prstGeom prst="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Arial" pitchFamily="34" charset="0"/>
                <a:cs typeface="Arial" pitchFamily="34" charset="0"/>
              </a:rPr>
              <a:t>4</a:t>
            </a:r>
            <a:endParaRPr lang="ru-RU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2483768" y="188640"/>
            <a:ext cx="2160240" cy="1584176"/>
          </a:xfrm>
          <a:prstGeom prst="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Arial" pitchFamily="34" charset="0"/>
                <a:cs typeface="Arial" pitchFamily="34" charset="0"/>
              </a:rPr>
              <a:t>5</a:t>
            </a:r>
            <a:endParaRPr lang="ru-RU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2483768" y="1772816"/>
            <a:ext cx="2160240" cy="1584176"/>
          </a:xfrm>
          <a:prstGeom prst="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Arial" pitchFamily="34" charset="0"/>
                <a:cs typeface="Arial" pitchFamily="34" charset="0"/>
              </a:rPr>
              <a:t>6</a:t>
            </a:r>
            <a:endParaRPr lang="ru-RU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2483768" y="3356992"/>
            <a:ext cx="2160240" cy="1584176"/>
          </a:xfrm>
          <a:prstGeom prst="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Arial" pitchFamily="34" charset="0"/>
                <a:cs typeface="Arial" pitchFamily="34" charset="0"/>
              </a:rPr>
              <a:t>7</a:t>
            </a:r>
            <a:endParaRPr lang="ru-RU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2483768" y="4941168"/>
            <a:ext cx="2160240" cy="1584176"/>
          </a:xfrm>
          <a:prstGeom prst="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Arial" pitchFamily="34" charset="0"/>
                <a:cs typeface="Arial" pitchFamily="34" charset="0"/>
              </a:rPr>
              <a:t>8</a:t>
            </a:r>
            <a:endParaRPr lang="ru-RU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5724128" y="2996952"/>
            <a:ext cx="2520280" cy="1440160"/>
          </a:xfrm>
          <a:prstGeom prst="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Arial" pitchFamily="34" charset="0"/>
                <a:cs typeface="Arial" pitchFamily="34" charset="0"/>
              </a:rPr>
              <a:t>?</a:t>
            </a:r>
            <a:endParaRPr lang="ru-RU" sz="32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4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5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6" grpId="0" animBg="1"/>
      <p:bldP spid="2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75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Прямоугольник 135"/>
          <p:cNvSpPr/>
          <p:nvPr/>
        </p:nvSpPr>
        <p:spPr>
          <a:xfrm>
            <a:off x="5796136" y="1196752"/>
            <a:ext cx="257403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/>
              <a:t>4. Он прячется под елкой,</a:t>
            </a:r>
            <a:br>
              <a:rPr lang="ru-RU" sz="1600" b="1" dirty="0" smtClean="0"/>
            </a:br>
            <a:r>
              <a:rPr lang="ru-RU" sz="1600" b="1" dirty="0" smtClean="0"/>
              <a:t>И сразу не найдёшь,</a:t>
            </a:r>
            <a:br>
              <a:rPr lang="ru-RU" sz="1600" b="1" dirty="0" smtClean="0"/>
            </a:br>
            <a:r>
              <a:rPr lang="ru-RU" sz="1600" b="1" dirty="0" smtClean="0"/>
              <a:t>Но в день определенный</a:t>
            </a:r>
            <a:br>
              <a:rPr lang="ru-RU" sz="1600" b="1" dirty="0" smtClean="0"/>
            </a:br>
            <a:r>
              <a:rPr lang="ru-RU" sz="1600" b="1" dirty="0" smtClean="0"/>
              <a:t>Его так долго ждёшь.</a:t>
            </a:r>
            <a:br>
              <a:rPr lang="ru-RU" sz="1600" b="1" dirty="0" smtClean="0"/>
            </a:br>
            <a:r>
              <a:rPr lang="ru-RU" sz="1600" b="1" dirty="0" smtClean="0"/>
              <a:t>Он так бывает ярок,</a:t>
            </a:r>
            <a:br>
              <a:rPr lang="ru-RU" sz="1600" b="1" dirty="0" smtClean="0"/>
            </a:br>
            <a:r>
              <a:rPr lang="ru-RU" sz="1600" b="1" dirty="0" smtClean="0"/>
              <a:t>Зовется он...</a:t>
            </a:r>
            <a:endParaRPr lang="ru-RU" sz="1600" b="1" dirty="0"/>
          </a:p>
        </p:txBody>
      </p:sp>
      <p:sp>
        <p:nvSpPr>
          <p:cNvPr id="138" name="Прямоугольник 137"/>
          <p:cNvSpPr/>
          <p:nvPr/>
        </p:nvSpPr>
        <p:spPr>
          <a:xfrm>
            <a:off x="0" y="4077072"/>
            <a:ext cx="338437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/>
              <a:t>3. Новый </a:t>
            </a:r>
            <a:r>
              <a:rPr lang="ru-RU" sz="1600" b="1" dirty="0"/>
              <a:t>год уж скоро встретим.</a:t>
            </a: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/>
              <a:t>Есть совсем простой вопрос:</a:t>
            </a: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/>
              <a:t>Ночью кто </a:t>
            </a:r>
            <a:r>
              <a:rPr lang="ru-RU" sz="1600" b="1" dirty="0" smtClean="0"/>
              <a:t>несёт </a:t>
            </a:r>
            <a:r>
              <a:rPr lang="ru-RU" sz="1600" b="1" dirty="0"/>
              <a:t>подарки детям?</a:t>
            </a: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/>
              <a:t>Ну, конечно</a:t>
            </a:r>
            <a:r>
              <a:rPr lang="ru-RU" sz="1600" b="1" dirty="0" smtClean="0"/>
              <a:t>, Дед ...</a:t>
            </a:r>
            <a:endParaRPr lang="ru-RU" sz="1600" b="1" dirty="0"/>
          </a:p>
        </p:txBody>
      </p:sp>
      <p:sp>
        <p:nvSpPr>
          <p:cNvPr id="137" name="Прямоугольник 136"/>
          <p:cNvSpPr/>
          <p:nvPr/>
        </p:nvSpPr>
        <p:spPr>
          <a:xfrm>
            <a:off x="6084168" y="4509120"/>
            <a:ext cx="259228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/>
              <a:t>6. У неё </a:t>
            </a:r>
            <a:r>
              <a:rPr lang="ru-RU" sz="1600" b="1" dirty="0"/>
              <a:t>есть две косички,</a:t>
            </a: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/>
              <a:t>Белые, как снег реснички,</a:t>
            </a: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/>
              <a:t>Платье нежно-голубое,</a:t>
            </a: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err="1"/>
              <a:t>Личко</a:t>
            </a:r>
            <a:r>
              <a:rPr lang="ru-RU" sz="1600" b="1" dirty="0"/>
              <a:t>, словно ледяное,</a:t>
            </a: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/>
              <a:t>В гости к нам она </a:t>
            </a:r>
            <a:r>
              <a:rPr lang="ru-RU" sz="1600" b="1" dirty="0" smtClean="0"/>
              <a:t>придёт</a:t>
            </a:r>
            <a:r>
              <a:rPr lang="ru-RU" sz="1600" b="1" dirty="0"/>
              <a:t>,</a:t>
            </a: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/>
              <a:t>Потому, что Новый год!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16632"/>
            <a:ext cx="8496944" cy="692696"/>
          </a:xfrm>
          <a:solidFill>
            <a:srgbClr val="93CDDD">
              <a:alpha val="69804"/>
            </a:srgbClr>
          </a:solidFill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Новогодний кроссворд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grpSp>
        <p:nvGrpSpPr>
          <p:cNvPr id="3" name="Группа 86"/>
          <p:cNvGrpSpPr/>
          <p:nvPr/>
        </p:nvGrpSpPr>
        <p:grpSpPr>
          <a:xfrm>
            <a:off x="2123728" y="1484784"/>
            <a:ext cx="3888432" cy="4320480"/>
            <a:chOff x="2123728" y="1484784"/>
            <a:chExt cx="3888432" cy="4320480"/>
          </a:xfrm>
        </p:grpSpPr>
        <p:grpSp>
          <p:nvGrpSpPr>
            <p:cNvPr id="14" name="Группа 47"/>
            <p:cNvGrpSpPr/>
            <p:nvPr/>
          </p:nvGrpSpPr>
          <p:grpSpPr>
            <a:xfrm>
              <a:off x="2555776" y="3212976"/>
              <a:ext cx="3456384" cy="432048"/>
              <a:chOff x="2555776" y="3212976"/>
              <a:chExt cx="3456384" cy="432048"/>
            </a:xfrm>
          </p:grpSpPr>
          <p:sp>
            <p:nvSpPr>
              <p:cNvPr id="15" name="Прямоугольник 14"/>
              <p:cNvSpPr/>
              <p:nvPr/>
            </p:nvSpPr>
            <p:spPr>
              <a:xfrm>
                <a:off x="4716016" y="3212976"/>
                <a:ext cx="432048" cy="432048"/>
              </a:xfrm>
              <a:prstGeom prst="rect">
                <a:avLst/>
              </a:prstGeom>
              <a:ln/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2800" b="1" dirty="0" smtClean="0"/>
                  <a:t>Ш</a:t>
                </a:r>
                <a:endParaRPr lang="ru-RU" sz="2800" b="1" dirty="0"/>
              </a:p>
            </p:txBody>
          </p:sp>
          <p:sp>
            <p:nvSpPr>
              <p:cNvPr id="16" name="Прямоугольник 15"/>
              <p:cNvSpPr/>
              <p:nvPr/>
            </p:nvSpPr>
            <p:spPr>
              <a:xfrm>
                <a:off x="2555776" y="3212976"/>
                <a:ext cx="432048" cy="432048"/>
              </a:xfrm>
              <a:prstGeom prst="rect">
                <a:avLst/>
              </a:prstGeom>
              <a:ln/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2800" b="1" dirty="0" smtClean="0"/>
                  <a:t>Х</a:t>
                </a:r>
                <a:endParaRPr lang="ru-RU" sz="2800" b="1" dirty="0"/>
              </a:p>
            </p:txBody>
          </p:sp>
          <p:sp>
            <p:nvSpPr>
              <p:cNvPr id="18" name="Прямоугольник 17"/>
              <p:cNvSpPr/>
              <p:nvPr/>
            </p:nvSpPr>
            <p:spPr>
              <a:xfrm>
                <a:off x="3419872" y="3212976"/>
                <a:ext cx="432048" cy="432048"/>
              </a:xfrm>
              <a:prstGeom prst="rect">
                <a:avLst/>
              </a:prstGeom>
              <a:ln/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2800" b="1" dirty="0" smtClean="0"/>
                  <a:t>О</a:t>
                </a:r>
                <a:endParaRPr lang="ru-RU" sz="2800" b="1" dirty="0"/>
              </a:p>
            </p:txBody>
          </p:sp>
          <p:sp>
            <p:nvSpPr>
              <p:cNvPr id="19" name="Прямоугольник 18"/>
              <p:cNvSpPr/>
              <p:nvPr/>
            </p:nvSpPr>
            <p:spPr>
              <a:xfrm>
                <a:off x="3851920" y="3212976"/>
                <a:ext cx="432048" cy="432048"/>
              </a:xfrm>
              <a:prstGeom prst="rect">
                <a:avLst/>
              </a:prstGeom>
              <a:ln/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2800" b="1" dirty="0" smtClean="0"/>
                  <a:t>П</a:t>
                </a:r>
                <a:endParaRPr lang="ru-RU" sz="2800" b="1" dirty="0"/>
              </a:p>
            </p:txBody>
          </p:sp>
          <p:sp>
            <p:nvSpPr>
              <p:cNvPr id="17" name="Прямоугольник 16"/>
              <p:cNvSpPr/>
              <p:nvPr/>
            </p:nvSpPr>
            <p:spPr>
              <a:xfrm>
                <a:off x="2987824" y="3212976"/>
                <a:ext cx="432048" cy="432048"/>
              </a:xfrm>
              <a:prstGeom prst="rect">
                <a:avLst/>
              </a:prstGeom>
              <a:ln/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2800" b="1" dirty="0" smtClean="0"/>
                  <a:t>Л</a:t>
                </a:r>
                <a:endParaRPr lang="ru-RU" sz="2800" b="1" dirty="0"/>
              </a:p>
            </p:txBody>
          </p:sp>
          <p:sp>
            <p:nvSpPr>
              <p:cNvPr id="33" name="Прямоугольник 32"/>
              <p:cNvSpPr/>
              <p:nvPr/>
            </p:nvSpPr>
            <p:spPr>
              <a:xfrm>
                <a:off x="5580112" y="3212976"/>
                <a:ext cx="432048" cy="432048"/>
              </a:xfrm>
              <a:prstGeom prst="rect">
                <a:avLst/>
              </a:prstGeom>
              <a:ln/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2800" b="1" dirty="0" smtClean="0"/>
                  <a:t>А</a:t>
                </a:r>
                <a:endParaRPr lang="ru-RU" sz="2800" b="1" dirty="0"/>
              </a:p>
            </p:txBody>
          </p:sp>
          <p:sp>
            <p:nvSpPr>
              <p:cNvPr id="34" name="Прямоугольник 33"/>
              <p:cNvSpPr/>
              <p:nvPr/>
            </p:nvSpPr>
            <p:spPr>
              <a:xfrm>
                <a:off x="5148064" y="3212976"/>
                <a:ext cx="432048" cy="432048"/>
              </a:xfrm>
              <a:prstGeom prst="rect">
                <a:avLst/>
              </a:prstGeom>
              <a:ln/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2800" b="1" dirty="0" smtClean="0"/>
                  <a:t>К</a:t>
                </a:r>
                <a:endParaRPr lang="ru-RU" sz="2800" b="1" dirty="0"/>
              </a:p>
            </p:txBody>
          </p:sp>
        </p:grpSp>
        <p:grpSp>
          <p:nvGrpSpPr>
            <p:cNvPr id="40" name="Группа 13"/>
            <p:cNvGrpSpPr/>
            <p:nvPr/>
          </p:nvGrpSpPr>
          <p:grpSpPr>
            <a:xfrm>
              <a:off x="4283968" y="1484784"/>
              <a:ext cx="432048" cy="4320480"/>
              <a:chOff x="4283968" y="1052736"/>
              <a:chExt cx="432048" cy="4320480"/>
            </a:xfrm>
          </p:grpSpPr>
          <p:sp>
            <p:nvSpPr>
              <p:cNvPr id="4" name="Прямоугольник 3"/>
              <p:cNvSpPr/>
              <p:nvPr/>
            </p:nvSpPr>
            <p:spPr>
              <a:xfrm>
                <a:off x="4283968" y="1052736"/>
                <a:ext cx="432048" cy="432048"/>
              </a:xfrm>
              <a:prstGeom prst="rect">
                <a:avLst/>
              </a:prstGeom>
              <a:ln/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2800" b="1" dirty="0" smtClean="0"/>
                  <a:t>С</a:t>
                </a:r>
                <a:endParaRPr lang="ru-RU" sz="2800" b="1" dirty="0"/>
              </a:p>
            </p:txBody>
          </p:sp>
          <p:sp>
            <p:nvSpPr>
              <p:cNvPr id="5" name="Прямоугольник 4"/>
              <p:cNvSpPr/>
              <p:nvPr/>
            </p:nvSpPr>
            <p:spPr>
              <a:xfrm>
                <a:off x="4283968" y="1484784"/>
                <a:ext cx="432048" cy="432048"/>
              </a:xfrm>
              <a:prstGeom prst="rect">
                <a:avLst/>
              </a:prstGeom>
              <a:ln/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2800" b="1" dirty="0"/>
                  <a:t>Н</a:t>
                </a:r>
              </a:p>
            </p:txBody>
          </p:sp>
          <p:sp>
            <p:nvSpPr>
              <p:cNvPr id="6" name="Прямоугольник 5"/>
              <p:cNvSpPr/>
              <p:nvPr/>
            </p:nvSpPr>
            <p:spPr>
              <a:xfrm>
                <a:off x="4283968" y="1916832"/>
                <a:ext cx="432048" cy="432048"/>
              </a:xfrm>
              <a:prstGeom prst="rect">
                <a:avLst/>
              </a:prstGeom>
              <a:ln/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2800" b="1" dirty="0" smtClean="0"/>
                  <a:t>Е</a:t>
                </a:r>
                <a:endParaRPr lang="ru-RU" sz="2800" b="1" dirty="0"/>
              </a:p>
            </p:txBody>
          </p:sp>
          <p:sp>
            <p:nvSpPr>
              <p:cNvPr id="7" name="Прямоугольник 6"/>
              <p:cNvSpPr/>
              <p:nvPr/>
            </p:nvSpPr>
            <p:spPr>
              <a:xfrm>
                <a:off x="4283968" y="2348880"/>
                <a:ext cx="432048" cy="432048"/>
              </a:xfrm>
              <a:prstGeom prst="rect">
                <a:avLst/>
              </a:prstGeom>
              <a:ln/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2800" b="1" dirty="0"/>
                  <a:t>Г</a:t>
                </a:r>
              </a:p>
            </p:txBody>
          </p:sp>
          <p:sp>
            <p:nvSpPr>
              <p:cNvPr id="8" name="Прямоугольник 7"/>
              <p:cNvSpPr/>
              <p:nvPr/>
            </p:nvSpPr>
            <p:spPr>
              <a:xfrm>
                <a:off x="4283968" y="2780928"/>
                <a:ext cx="432048" cy="432048"/>
              </a:xfrm>
              <a:prstGeom prst="rect">
                <a:avLst/>
              </a:prstGeom>
              <a:ln/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2800" b="1" dirty="0"/>
                  <a:t>У</a:t>
                </a:r>
              </a:p>
            </p:txBody>
          </p:sp>
          <p:sp>
            <p:nvSpPr>
              <p:cNvPr id="9" name="Прямоугольник 8"/>
              <p:cNvSpPr/>
              <p:nvPr/>
            </p:nvSpPr>
            <p:spPr>
              <a:xfrm>
                <a:off x="4283968" y="3212976"/>
                <a:ext cx="432048" cy="432048"/>
              </a:xfrm>
              <a:prstGeom prst="rect">
                <a:avLst/>
              </a:prstGeom>
              <a:ln/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2800" b="1" dirty="0"/>
                  <a:t>Р</a:t>
                </a:r>
              </a:p>
            </p:txBody>
          </p:sp>
          <p:sp>
            <p:nvSpPr>
              <p:cNvPr id="10" name="Прямоугольник 9"/>
              <p:cNvSpPr/>
              <p:nvPr/>
            </p:nvSpPr>
            <p:spPr>
              <a:xfrm>
                <a:off x="4283968" y="3645024"/>
                <a:ext cx="432048" cy="432048"/>
              </a:xfrm>
              <a:prstGeom prst="rect">
                <a:avLst/>
              </a:prstGeom>
              <a:ln/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2800" b="1" dirty="0"/>
                  <a:t>О</a:t>
                </a:r>
              </a:p>
            </p:txBody>
          </p:sp>
          <p:sp>
            <p:nvSpPr>
              <p:cNvPr id="11" name="Прямоугольник 10"/>
              <p:cNvSpPr/>
              <p:nvPr/>
            </p:nvSpPr>
            <p:spPr>
              <a:xfrm>
                <a:off x="4283968" y="4077072"/>
                <a:ext cx="432048" cy="432048"/>
              </a:xfrm>
              <a:prstGeom prst="rect">
                <a:avLst/>
              </a:prstGeom>
              <a:ln/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2800" b="1" dirty="0"/>
                  <a:t>Ч</a:t>
                </a:r>
              </a:p>
            </p:txBody>
          </p:sp>
          <p:sp>
            <p:nvSpPr>
              <p:cNvPr id="12" name="Прямоугольник 11"/>
              <p:cNvSpPr/>
              <p:nvPr/>
            </p:nvSpPr>
            <p:spPr>
              <a:xfrm>
                <a:off x="4283968" y="4509120"/>
                <a:ext cx="432048" cy="432048"/>
              </a:xfrm>
              <a:prstGeom prst="rect">
                <a:avLst/>
              </a:prstGeom>
              <a:ln/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2800" b="1" dirty="0"/>
                  <a:t>К</a:t>
                </a:r>
              </a:p>
            </p:txBody>
          </p:sp>
          <p:sp>
            <p:nvSpPr>
              <p:cNvPr id="13" name="Прямоугольник 12"/>
              <p:cNvSpPr/>
              <p:nvPr/>
            </p:nvSpPr>
            <p:spPr>
              <a:xfrm>
                <a:off x="4283968" y="4941168"/>
                <a:ext cx="432048" cy="432048"/>
              </a:xfrm>
              <a:prstGeom prst="rect">
                <a:avLst/>
              </a:prstGeom>
              <a:ln/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2800" b="1" dirty="0"/>
                  <a:t>А</a:t>
                </a:r>
              </a:p>
            </p:txBody>
          </p:sp>
        </p:grpSp>
        <p:grpSp>
          <p:nvGrpSpPr>
            <p:cNvPr id="43" name="Группа 42"/>
            <p:cNvGrpSpPr/>
            <p:nvPr/>
          </p:nvGrpSpPr>
          <p:grpSpPr>
            <a:xfrm>
              <a:off x="2123728" y="1916832"/>
              <a:ext cx="3456384" cy="432048"/>
              <a:chOff x="2123728" y="1916832"/>
              <a:chExt cx="3456384" cy="432048"/>
            </a:xfrm>
          </p:grpSpPr>
          <p:sp>
            <p:nvSpPr>
              <p:cNvPr id="20" name="Прямоугольник 19"/>
              <p:cNvSpPr/>
              <p:nvPr/>
            </p:nvSpPr>
            <p:spPr>
              <a:xfrm>
                <a:off x="2123728" y="1916832"/>
                <a:ext cx="432048" cy="432048"/>
              </a:xfrm>
              <a:prstGeom prst="rect">
                <a:avLst/>
              </a:prstGeom>
              <a:ln/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2800" b="1" dirty="0" smtClean="0"/>
                  <a:t>Г</a:t>
                </a:r>
                <a:endParaRPr lang="ru-RU" sz="2800" b="1" dirty="0"/>
              </a:p>
            </p:txBody>
          </p:sp>
          <p:sp>
            <p:nvSpPr>
              <p:cNvPr id="21" name="Прямоугольник 20"/>
              <p:cNvSpPr/>
              <p:nvPr/>
            </p:nvSpPr>
            <p:spPr>
              <a:xfrm>
                <a:off x="2555776" y="1916832"/>
                <a:ext cx="432048" cy="432048"/>
              </a:xfrm>
              <a:prstGeom prst="rect">
                <a:avLst/>
              </a:prstGeom>
              <a:ln/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2800" b="1" dirty="0" smtClean="0"/>
                  <a:t>И</a:t>
                </a:r>
                <a:endParaRPr lang="ru-RU" sz="2800" b="1" dirty="0"/>
              </a:p>
            </p:txBody>
          </p:sp>
          <p:sp>
            <p:nvSpPr>
              <p:cNvPr id="22" name="Прямоугольник 21"/>
              <p:cNvSpPr/>
              <p:nvPr/>
            </p:nvSpPr>
            <p:spPr>
              <a:xfrm>
                <a:off x="2987824" y="1916832"/>
                <a:ext cx="432048" cy="432048"/>
              </a:xfrm>
              <a:prstGeom prst="rect">
                <a:avLst/>
              </a:prstGeom>
              <a:ln/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2800" b="1" dirty="0"/>
                  <a:t>Р</a:t>
                </a:r>
              </a:p>
            </p:txBody>
          </p:sp>
          <p:sp>
            <p:nvSpPr>
              <p:cNvPr id="23" name="Прямоугольник 22"/>
              <p:cNvSpPr/>
              <p:nvPr/>
            </p:nvSpPr>
            <p:spPr>
              <a:xfrm>
                <a:off x="3419872" y="1916832"/>
                <a:ext cx="432048" cy="432048"/>
              </a:xfrm>
              <a:prstGeom prst="rect">
                <a:avLst/>
              </a:prstGeom>
              <a:ln/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2800" b="1" dirty="0" smtClean="0"/>
                  <a:t>Л</a:t>
                </a:r>
                <a:endParaRPr lang="ru-RU" sz="2800" b="1" dirty="0"/>
              </a:p>
            </p:txBody>
          </p:sp>
          <p:sp>
            <p:nvSpPr>
              <p:cNvPr id="24" name="Прямоугольник 23"/>
              <p:cNvSpPr/>
              <p:nvPr/>
            </p:nvSpPr>
            <p:spPr>
              <a:xfrm>
                <a:off x="3851920" y="1916832"/>
                <a:ext cx="432048" cy="432048"/>
              </a:xfrm>
              <a:prstGeom prst="rect">
                <a:avLst/>
              </a:prstGeom>
              <a:ln/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2800" b="1" dirty="0" smtClean="0"/>
                  <a:t>Я</a:t>
                </a:r>
                <a:endParaRPr lang="ru-RU" sz="2800" b="1" dirty="0"/>
              </a:p>
            </p:txBody>
          </p:sp>
          <p:sp>
            <p:nvSpPr>
              <p:cNvPr id="25" name="Прямоугольник 24"/>
              <p:cNvSpPr/>
              <p:nvPr/>
            </p:nvSpPr>
            <p:spPr>
              <a:xfrm>
                <a:off x="5148064" y="1916832"/>
                <a:ext cx="432048" cy="432048"/>
              </a:xfrm>
              <a:prstGeom prst="rect">
                <a:avLst/>
              </a:prstGeom>
              <a:ln/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2800" b="1" dirty="0" smtClean="0"/>
                  <a:t>А</a:t>
                </a:r>
                <a:endParaRPr lang="ru-RU" sz="2800" b="1" dirty="0"/>
              </a:p>
            </p:txBody>
          </p:sp>
          <p:sp>
            <p:nvSpPr>
              <p:cNvPr id="26" name="Прямоугольник 25"/>
              <p:cNvSpPr/>
              <p:nvPr/>
            </p:nvSpPr>
            <p:spPr>
              <a:xfrm>
                <a:off x="4716016" y="1916832"/>
                <a:ext cx="432048" cy="432048"/>
              </a:xfrm>
              <a:prstGeom prst="rect">
                <a:avLst/>
              </a:prstGeom>
              <a:ln/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2800" b="1" dirty="0" smtClean="0"/>
                  <a:t>Д</a:t>
                </a:r>
                <a:endParaRPr lang="ru-RU" sz="2800" b="1" dirty="0"/>
              </a:p>
            </p:txBody>
          </p:sp>
        </p:grpSp>
        <p:grpSp>
          <p:nvGrpSpPr>
            <p:cNvPr id="44" name="Группа 46"/>
            <p:cNvGrpSpPr/>
            <p:nvPr/>
          </p:nvGrpSpPr>
          <p:grpSpPr>
            <a:xfrm>
              <a:off x="2987824" y="2780928"/>
              <a:ext cx="432048" cy="1728192"/>
              <a:chOff x="2987824" y="2780928"/>
              <a:chExt cx="432048" cy="1728192"/>
            </a:xfrm>
          </p:grpSpPr>
          <p:sp>
            <p:nvSpPr>
              <p:cNvPr id="30" name="Прямоугольник 29"/>
              <p:cNvSpPr/>
              <p:nvPr/>
            </p:nvSpPr>
            <p:spPr>
              <a:xfrm>
                <a:off x="2987824" y="4077072"/>
                <a:ext cx="432048" cy="432048"/>
              </a:xfrm>
              <a:prstGeom prst="rect">
                <a:avLst/>
              </a:prstGeom>
              <a:ln/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2800" b="1" dirty="0" smtClean="0"/>
                  <a:t>А</a:t>
                </a:r>
                <a:endParaRPr lang="ru-RU" sz="2800" b="1" dirty="0"/>
              </a:p>
            </p:txBody>
          </p:sp>
          <p:sp>
            <p:nvSpPr>
              <p:cNvPr id="31" name="Прямоугольник 30"/>
              <p:cNvSpPr/>
              <p:nvPr/>
            </p:nvSpPr>
            <p:spPr>
              <a:xfrm>
                <a:off x="2987824" y="3645024"/>
                <a:ext cx="432048" cy="432048"/>
              </a:xfrm>
              <a:prstGeom prst="rect">
                <a:avLst/>
              </a:prstGeom>
              <a:ln/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2800" b="1" dirty="0" smtClean="0"/>
                  <a:t>К</a:t>
                </a:r>
                <a:endParaRPr lang="ru-RU" sz="2800" b="1" dirty="0"/>
              </a:p>
            </p:txBody>
          </p:sp>
          <p:sp>
            <p:nvSpPr>
              <p:cNvPr id="32" name="Прямоугольник 31"/>
              <p:cNvSpPr/>
              <p:nvPr/>
            </p:nvSpPr>
            <p:spPr>
              <a:xfrm>
                <a:off x="2987824" y="2780928"/>
                <a:ext cx="432048" cy="432048"/>
              </a:xfrm>
              <a:prstGeom prst="rect">
                <a:avLst/>
              </a:prstGeom>
              <a:ln/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2800" b="1" dirty="0" smtClean="0"/>
                  <a:t>Ё</a:t>
                </a:r>
                <a:endParaRPr lang="ru-RU" sz="2800" b="1" dirty="0"/>
              </a:p>
            </p:txBody>
          </p:sp>
        </p:grpSp>
        <p:grpSp>
          <p:nvGrpSpPr>
            <p:cNvPr id="45" name="Группа 44"/>
            <p:cNvGrpSpPr/>
            <p:nvPr/>
          </p:nvGrpSpPr>
          <p:grpSpPr>
            <a:xfrm>
              <a:off x="3851920" y="4077072"/>
              <a:ext cx="2160240" cy="432048"/>
              <a:chOff x="3851920" y="4077072"/>
              <a:chExt cx="2160240" cy="432048"/>
            </a:xfrm>
          </p:grpSpPr>
          <p:sp>
            <p:nvSpPr>
              <p:cNvPr id="27" name="Прямоугольник 26"/>
              <p:cNvSpPr/>
              <p:nvPr/>
            </p:nvSpPr>
            <p:spPr>
              <a:xfrm>
                <a:off x="4716016" y="4077072"/>
                <a:ext cx="432048" cy="432048"/>
              </a:xfrm>
              <a:prstGeom prst="rect">
                <a:avLst/>
              </a:prstGeom>
              <a:ln/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2800" b="1" dirty="0" smtClean="0"/>
                  <a:t>Р</a:t>
                </a:r>
                <a:endParaRPr lang="ru-RU" sz="2800" b="1" dirty="0"/>
              </a:p>
            </p:txBody>
          </p:sp>
          <p:sp>
            <p:nvSpPr>
              <p:cNvPr id="28" name="Прямоугольник 27"/>
              <p:cNvSpPr/>
              <p:nvPr/>
            </p:nvSpPr>
            <p:spPr>
              <a:xfrm>
                <a:off x="3851920" y="4077072"/>
                <a:ext cx="432048" cy="432048"/>
              </a:xfrm>
              <a:prstGeom prst="rect">
                <a:avLst/>
              </a:prstGeom>
              <a:ln/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2800" b="1" dirty="0" smtClean="0"/>
                  <a:t>М</a:t>
                </a:r>
                <a:endParaRPr lang="ru-RU" sz="2800" b="1" dirty="0"/>
              </a:p>
            </p:txBody>
          </p:sp>
          <p:sp>
            <p:nvSpPr>
              <p:cNvPr id="29" name="Прямоугольник 28"/>
              <p:cNvSpPr/>
              <p:nvPr/>
            </p:nvSpPr>
            <p:spPr>
              <a:xfrm>
                <a:off x="5148064" y="4077072"/>
                <a:ext cx="432048" cy="432048"/>
              </a:xfrm>
              <a:prstGeom prst="rect">
                <a:avLst/>
              </a:prstGeom>
              <a:ln/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2800" b="1" dirty="0" smtClean="0"/>
                  <a:t>О</a:t>
                </a:r>
                <a:endParaRPr lang="ru-RU" sz="2800" b="1" dirty="0"/>
              </a:p>
            </p:txBody>
          </p:sp>
          <p:sp>
            <p:nvSpPr>
              <p:cNvPr id="39" name="Прямоугольник 38"/>
              <p:cNvSpPr/>
              <p:nvPr/>
            </p:nvSpPr>
            <p:spPr>
              <a:xfrm>
                <a:off x="5580112" y="4077072"/>
                <a:ext cx="432048" cy="432048"/>
              </a:xfrm>
              <a:prstGeom prst="rect">
                <a:avLst/>
              </a:prstGeom>
              <a:ln/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2800" b="1" dirty="0" smtClean="0"/>
                  <a:t>З</a:t>
                </a:r>
                <a:endParaRPr lang="ru-RU" sz="2800" b="1" dirty="0"/>
              </a:p>
            </p:txBody>
          </p:sp>
        </p:grpSp>
        <p:grpSp>
          <p:nvGrpSpPr>
            <p:cNvPr id="46" name="Группа 45"/>
            <p:cNvGrpSpPr/>
            <p:nvPr/>
          </p:nvGrpSpPr>
          <p:grpSpPr>
            <a:xfrm>
              <a:off x="2987824" y="5373216"/>
              <a:ext cx="3024336" cy="432048"/>
              <a:chOff x="2987824" y="5373216"/>
              <a:chExt cx="3024336" cy="432048"/>
            </a:xfrm>
          </p:grpSpPr>
          <p:sp>
            <p:nvSpPr>
              <p:cNvPr id="35" name="Прямоугольник 34"/>
              <p:cNvSpPr/>
              <p:nvPr/>
            </p:nvSpPr>
            <p:spPr>
              <a:xfrm>
                <a:off x="5580112" y="5373216"/>
                <a:ext cx="432048" cy="432048"/>
              </a:xfrm>
              <a:prstGeom prst="rect">
                <a:avLst/>
              </a:prstGeom>
              <a:ln/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2800" b="1" dirty="0" smtClean="0"/>
                  <a:t>К</a:t>
                </a:r>
                <a:endParaRPr lang="ru-RU" sz="2800" b="1" dirty="0"/>
              </a:p>
            </p:txBody>
          </p:sp>
          <p:sp>
            <p:nvSpPr>
              <p:cNvPr id="36" name="Прямоугольник 35"/>
              <p:cNvSpPr/>
              <p:nvPr/>
            </p:nvSpPr>
            <p:spPr>
              <a:xfrm>
                <a:off x="5148064" y="5373216"/>
                <a:ext cx="432048" cy="432048"/>
              </a:xfrm>
              <a:prstGeom prst="rect">
                <a:avLst/>
              </a:prstGeom>
              <a:ln/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2800" b="1" dirty="0" smtClean="0"/>
                  <a:t>О</a:t>
                </a:r>
                <a:endParaRPr lang="ru-RU" sz="2800" b="1" dirty="0"/>
              </a:p>
            </p:txBody>
          </p:sp>
          <p:sp>
            <p:nvSpPr>
              <p:cNvPr id="37" name="Прямоугольник 36"/>
              <p:cNvSpPr/>
              <p:nvPr/>
            </p:nvSpPr>
            <p:spPr>
              <a:xfrm>
                <a:off x="4716016" y="5373216"/>
                <a:ext cx="432048" cy="432048"/>
              </a:xfrm>
              <a:prstGeom prst="rect">
                <a:avLst/>
              </a:prstGeom>
              <a:ln/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2800" b="1" dirty="0" smtClean="0"/>
                  <a:t>Р</a:t>
                </a:r>
                <a:endParaRPr lang="ru-RU" sz="2800" b="1" dirty="0"/>
              </a:p>
            </p:txBody>
          </p:sp>
          <p:sp>
            <p:nvSpPr>
              <p:cNvPr id="38" name="Прямоугольник 37"/>
              <p:cNvSpPr/>
              <p:nvPr/>
            </p:nvSpPr>
            <p:spPr>
              <a:xfrm>
                <a:off x="3851920" y="5373216"/>
                <a:ext cx="432048" cy="432048"/>
              </a:xfrm>
              <a:prstGeom prst="rect">
                <a:avLst/>
              </a:prstGeom>
              <a:ln/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2800" b="1" dirty="0" smtClean="0"/>
                  <a:t>Д</a:t>
                </a:r>
                <a:endParaRPr lang="ru-RU" sz="2800" b="1" dirty="0"/>
              </a:p>
            </p:txBody>
          </p:sp>
          <p:sp>
            <p:nvSpPr>
              <p:cNvPr id="41" name="Прямоугольник 40"/>
              <p:cNvSpPr/>
              <p:nvPr/>
            </p:nvSpPr>
            <p:spPr>
              <a:xfrm>
                <a:off x="2987824" y="5373216"/>
                <a:ext cx="432048" cy="432048"/>
              </a:xfrm>
              <a:prstGeom prst="rect">
                <a:avLst/>
              </a:prstGeom>
              <a:ln/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2800" b="1" dirty="0"/>
                  <a:t>П</a:t>
                </a:r>
              </a:p>
            </p:txBody>
          </p:sp>
          <p:sp>
            <p:nvSpPr>
              <p:cNvPr id="42" name="Прямоугольник 41"/>
              <p:cNvSpPr/>
              <p:nvPr/>
            </p:nvSpPr>
            <p:spPr>
              <a:xfrm>
                <a:off x="3419872" y="5373216"/>
                <a:ext cx="432048" cy="432048"/>
              </a:xfrm>
              <a:prstGeom prst="rect">
                <a:avLst/>
              </a:prstGeom>
              <a:ln/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2800" b="1" dirty="0" smtClean="0"/>
                  <a:t>О</a:t>
                </a:r>
                <a:endParaRPr lang="ru-RU" sz="2800" b="1" dirty="0"/>
              </a:p>
            </p:txBody>
          </p:sp>
        </p:grpSp>
      </p:grpSp>
      <p:grpSp>
        <p:nvGrpSpPr>
          <p:cNvPr id="47" name="Группа 145"/>
          <p:cNvGrpSpPr/>
          <p:nvPr/>
        </p:nvGrpSpPr>
        <p:grpSpPr>
          <a:xfrm>
            <a:off x="2555776" y="3212976"/>
            <a:ext cx="3456384" cy="432048"/>
            <a:chOff x="2555776" y="3212976"/>
            <a:chExt cx="3456384" cy="432048"/>
          </a:xfrm>
        </p:grpSpPr>
        <p:sp>
          <p:nvSpPr>
            <p:cNvPr id="125" name="Прямоугольник 14"/>
            <p:cNvSpPr/>
            <p:nvPr/>
          </p:nvSpPr>
          <p:spPr>
            <a:xfrm>
              <a:off x="4716016" y="3212976"/>
              <a:ext cx="432048" cy="432048"/>
            </a:xfrm>
            <a:prstGeom prst="rect">
              <a:avLst/>
            </a:prstGeom>
            <a:ln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dirty="0"/>
            </a:p>
          </p:txBody>
        </p:sp>
        <p:sp>
          <p:nvSpPr>
            <p:cNvPr id="126" name="Прямоугольник 15"/>
            <p:cNvSpPr/>
            <p:nvPr/>
          </p:nvSpPr>
          <p:spPr>
            <a:xfrm>
              <a:off x="2555776" y="3212976"/>
              <a:ext cx="432048" cy="432048"/>
            </a:xfrm>
            <a:prstGeom prst="rect">
              <a:avLst/>
            </a:prstGeom>
            <a:ln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dirty="0"/>
            </a:p>
          </p:txBody>
        </p:sp>
        <p:sp>
          <p:nvSpPr>
            <p:cNvPr id="127" name="Прямоугольник 17"/>
            <p:cNvSpPr/>
            <p:nvPr/>
          </p:nvSpPr>
          <p:spPr>
            <a:xfrm>
              <a:off x="3419872" y="3212976"/>
              <a:ext cx="432048" cy="432048"/>
            </a:xfrm>
            <a:prstGeom prst="rect">
              <a:avLst/>
            </a:prstGeom>
            <a:ln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dirty="0"/>
            </a:p>
          </p:txBody>
        </p:sp>
        <p:sp>
          <p:nvSpPr>
            <p:cNvPr id="128" name="Прямоугольник 18"/>
            <p:cNvSpPr/>
            <p:nvPr/>
          </p:nvSpPr>
          <p:spPr>
            <a:xfrm>
              <a:off x="3851920" y="3212976"/>
              <a:ext cx="432048" cy="432048"/>
            </a:xfrm>
            <a:prstGeom prst="rect">
              <a:avLst/>
            </a:prstGeom>
            <a:ln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dirty="0"/>
            </a:p>
          </p:txBody>
        </p:sp>
        <p:sp>
          <p:nvSpPr>
            <p:cNvPr id="129" name="Прямоугольник 16"/>
            <p:cNvSpPr/>
            <p:nvPr/>
          </p:nvSpPr>
          <p:spPr>
            <a:xfrm>
              <a:off x="2987824" y="3212976"/>
              <a:ext cx="432048" cy="432048"/>
            </a:xfrm>
            <a:prstGeom prst="rect">
              <a:avLst/>
            </a:prstGeom>
            <a:ln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dirty="0"/>
            </a:p>
          </p:txBody>
        </p:sp>
        <p:sp>
          <p:nvSpPr>
            <p:cNvPr id="130" name="Прямоугольник 32"/>
            <p:cNvSpPr/>
            <p:nvPr/>
          </p:nvSpPr>
          <p:spPr>
            <a:xfrm>
              <a:off x="5580112" y="3212976"/>
              <a:ext cx="432048" cy="432048"/>
            </a:xfrm>
            <a:prstGeom prst="rect">
              <a:avLst/>
            </a:prstGeom>
            <a:ln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dirty="0"/>
            </a:p>
          </p:txBody>
        </p:sp>
        <p:sp>
          <p:nvSpPr>
            <p:cNvPr id="131" name="Прямоугольник 33"/>
            <p:cNvSpPr/>
            <p:nvPr/>
          </p:nvSpPr>
          <p:spPr>
            <a:xfrm>
              <a:off x="5148064" y="3212976"/>
              <a:ext cx="432048" cy="432048"/>
            </a:xfrm>
            <a:prstGeom prst="rect">
              <a:avLst/>
            </a:prstGeom>
            <a:ln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dirty="0"/>
            </a:p>
          </p:txBody>
        </p:sp>
        <p:sp>
          <p:nvSpPr>
            <p:cNvPr id="119" name="Прямоугольник 7"/>
            <p:cNvSpPr/>
            <p:nvPr/>
          </p:nvSpPr>
          <p:spPr>
            <a:xfrm>
              <a:off x="4283968" y="3212976"/>
              <a:ext cx="432048" cy="432048"/>
            </a:xfrm>
            <a:prstGeom prst="rect">
              <a:avLst/>
            </a:prstGeom>
            <a:ln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dirty="0"/>
            </a:p>
          </p:txBody>
        </p:sp>
      </p:grpSp>
      <p:grpSp>
        <p:nvGrpSpPr>
          <p:cNvPr id="48" name="Группа 150"/>
          <p:cNvGrpSpPr/>
          <p:nvPr/>
        </p:nvGrpSpPr>
        <p:grpSpPr>
          <a:xfrm>
            <a:off x="4283968" y="1484784"/>
            <a:ext cx="432048" cy="3888432"/>
            <a:chOff x="4283968" y="1484784"/>
            <a:chExt cx="432048" cy="3888432"/>
          </a:xfrm>
        </p:grpSpPr>
        <p:sp>
          <p:nvSpPr>
            <p:cNvPr id="115" name="Прямоугольник 3"/>
            <p:cNvSpPr/>
            <p:nvPr/>
          </p:nvSpPr>
          <p:spPr>
            <a:xfrm>
              <a:off x="4283968" y="1484784"/>
              <a:ext cx="432048" cy="432048"/>
            </a:xfrm>
            <a:prstGeom prst="rect">
              <a:avLst/>
            </a:prstGeom>
            <a:ln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dirty="0"/>
            </a:p>
          </p:txBody>
        </p:sp>
        <p:sp>
          <p:nvSpPr>
            <p:cNvPr id="117" name="Прямоугольник 5"/>
            <p:cNvSpPr/>
            <p:nvPr/>
          </p:nvSpPr>
          <p:spPr>
            <a:xfrm>
              <a:off x="4283968" y="2348880"/>
              <a:ext cx="432048" cy="432048"/>
            </a:xfrm>
            <a:prstGeom prst="rect">
              <a:avLst/>
            </a:prstGeom>
            <a:ln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dirty="0"/>
            </a:p>
          </p:txBody>
        </p:sp>
        <p:sp>
          <p:nvSpPr>
            <p:cNvPr id="118" name="Прямоугольник 6"/>
            <p:cNvSpPr/>
            <p:nvPr/>
          </p:nvSpPr>
          <p:spPr>
            <a:xfrm>
              <a:off x="4283968" y="2780928"/>
              <a:ext cx="432048" cy="432048"/>
            </a:xfrm>
            <a:prstGeom prst="rect">
              <a:avLst/>
            </a:prstGeom>
            <a:ln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dirty="0"/>
            </a:p>
          </p:txBody>
        </p:sp>
        <p:sp>
          <p:nvSpPr>
            <p:cNvPr id="120" name="Прямоугольник 8"/>
            <p:cNvSpPr/>
            <p:nvPr/>
          </p:nvSpPr>
          <p:spPr>
            <a:xfrm>
              <a:off x="4283968" y="3645024"/>
              <a:ext cx="432048" cy="432048"/>
            </a:xfrm>
            <a:prstGeom prst="rect">
              <a:avLst/>
            </a:prstGeom>
            <a:ln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dirty="0"/>
            </a:p>
          </p:txBody>
        </p:sp>
        <p:sp>
          <p:nvSpPr>
            <p:cNvPr id="122" name="Прямоугольник 10"/>
            <p:cNvSpPr/>
            <p:nvPr/>
          </p:nvSpPr>
          <p:spPr>
            <a:xfrm>
              <a:off x="4283968" y="4509120"/>
              <a:ext cx="432048" cy="432048"/>
            </a:xfrm>
            <a:prstGeom prst="rect">
              <a:avLst/>
            </a:prstGeom>
            <a:ln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dirty="0"/>
            </a:p>
          </p:txBody>
        </p:sp>
        <p:sp>
          <p:nvSpPr>
            <p:cNvPr id="123" name="Прямоугольник 11"/>
            <p:cNvSpPr/>
            <p:nvPr/>
          </p:nvSpPr>
          <p:spPr>
            <a:xfrm>
              <a:off x="4283968" y="4941168"/>
              <a:ext cx="432048" cy="432048"/>
            </a:xfrm>
            <a:prstGeom prst="rect">
              <a:avLst/>
            </a:prstGeom>
            <a:ln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dirty="0"/>
            </a:p>
          </p:txBody>
        </p:sp>
      </p:grpSp>
      <p:grpSp>
        <p:nvGrpSpPr>
          <p:cNvPr id="49" name="Группа 144"/>
          <p:cNvGrpSpPr/>
          <p:nvPr/>
        </p:nvGrpSpPr>
        <p:grpSpPr>
          <a:xfrm>
            <a:off x="2123728" y="1916832"/>
            <a:ext cx="3456384" cy="432048"/>
            <a:chOff x="2123728" y="1916832"/>
            <a:chExt cx="3456384" cy="432048"/>
          </a:xfrm>
        </p:grpSpPr>
        <p:sp>
          <p:nvSpPr>
            <p:cNvPr id="116" name="Прямоугольник 4"/>
            <p:cNvSpPr/>
            <p:nvPr/>
          </p:nvSpPr>
          <p:spPr>
            <a:xfrm>
              <a:off x="4283968" y="1916832"/>
              <a:ext cx="432048" cy="432048"/>
            </a:xfrm>
            <a:prstGeom prst="rect">
              <a:avLst/>
            </a:prstGeom>
            <a:ln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dirty="0"/>
            </a:p>
          </p:txBody>
        </p:sp>
        <p:sp>
          <p:nvSpPr>
            <p:cNvPr id="108" name="Прямоугольник 107"/>
            <p:cNvSpPr/>
            <p:nvPr/>
          </p:nvSpPr>
          <p:spPr>
            <a:xfrm>
              <a:off x="2123728" y="1916832"/>
              <a:ext cx="432048" cy="432048"/>
            </a:xfrm>
            <a:prstGeom prst="rect">
              <a:avLst/>
            </a:prstGeom>
            <a:ln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dirty="0"/>
            </a:p>
          </p:txBody>
        </p:sp>
        <p:sp>
          <p:nvSpPr>
            <p:cNvPr id="109" name="Прямоугольник 108"/>
            <p:cNvSpPr/>
            <p:nvPr/>
          </p:nvSpPr>
          <p:spPr>
            <a:xfrm>
              <a:off x="2555776" y="1916832"/>
              <a:ext cx="432048" cy="432048"/>
            </a:xfrm>
            <a:prstGeom prst="rect">
              <a:avLst/>
            </a:prstGeom>
            <a:ln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dirty="0"/>
            </a:p>
          </p:txBody>
        </p:sp>
        <p:sp>
          <p:nvSpPr>
            <p:cNvPr id="110" name="Прямоугольник 109"/>
            <p:cNvSpPr/>
            <p:nvPr/>
          </p:nvSpPr>
          <p:spPr>
            <a:xfrm>
              <a:off x="2987824" y="1916832"/>
              <a:ext cx="432048" cy="432048"/>
            </a:xfrm>
            <a:prstGeom prst="rect">
              <a:avLst/>
            </a:prstGeom>
            <a:ln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dirty="0"/>
            </a:p>
          </p:txBody>
        </p:sp>
        <p:sp>
          <p:nvSpPr>
            <p:cNvPr id="111" name="Прямоугольник 110"/>
            <p:cNvSpPr/>
            <p:nvPr/>
          </p:nvSpPr>
          <p:spPr>
            <a:xfrm>
              <a:off x="3419872" y="1916832"/>
              <a:ext cx="432048" cy="432048"/>
            </a:xfrm>
            <a:prstGeom prst="rect">
              <a:avLst/>
            </a:prstGeom>
            <a:ln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dirty="0"/>
            </a:p>
          </p:txBody>
        </p:sp>
        <p:sp>
          <p:nvSpPr>
            <p:cNvPr id="112" name="Прямоугольник 111"/>
            <p:cNvSpPr/>
            <p:nvPr/>
          </p:nvSpPr>
          <p:spPr>
            <a:xfrm>
              <a:off x="3851920" y="1916832"/>
              <a:ext cx="432048" cy="432048"/>
            </a:xfrm>
            <a:prstGeom prst="rect">
              <a:avLst/>
            </a:prstGeom>
            <a:ln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dirty="0"/>
            </a:p>
          </p:txBody>
        </p:sp>
        <p:sp>
          <p:nvSpPr>
            <p:cNvPr id="113" name="Прямоугольник 112"/>
            <p:cNvSpPr/>
            <p:nvPr/>
          </p:nvSpPr>
          <p:spPr>
            <a:xfrm>
              <a:off x="5148064" y="1916832"/>
              <a:ext cx="432048" cy="432048"/>
            </a:xfrm>
            <a:prstGeom prst="rect">
              <a:avLst/>
            </a:prstGeom>
            <a:ln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dirty="0"/>
            </a:p>
          </p:txBody>
        </p:sp>
        <p:sp>
          <p:nvSpPr>
            <p:cNvPr id="114" name="Прямоугольник 113"/>
            <p:cNvSpPr/>
            <p:nvPr/>
          </p:nvSpPr>
          <p:spPr>
            <a:xfrm>
              <a:off x="4716016" y="1916832"/>
              <a:ext cx="432048" cy="432048"/>
            </a:xfrm>
            <a:prstGeom prst="rect">
              <a:avLst/>
            </a:prstGeom>
            <a:ln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dirty="0"/>
            </a:p>
          </p:txBody>
        </p:sp>
      </p:grpSp>
      <p:grpSp>
        <p:nvGrpSpPr>
          <p:cNvPr id="50" name="Группа 149"/>
          <p:cNvGrpSpPr/>
          <p:nvPr/>
        </p:nvGrpSpPr>
        <p:grpSpPr>
          <a:xfrm>
            <a:off x="2987824" y="2780928"/>
            <a:ext cx="432048" cy="1728192"/>
            <a:chOff x="2987824" y="2780928"/>
            <a:chExt cx="432048" cy="1728192"/>
          </a:xfrm>
        </p:grpSpPr>
        <p:sp>
          <p:nvSpPr>
            <p:cNvPr id="105" name="Прямоугольник 104"/>
            <p:cNvSpPr/>
            <p:nvPr/>
          </p:nvSpPr>
          <p:spPr>
            <a:xfrm>
              <a:off x="2987824" y="4077072"/>
              <a:ext cx="432048" cy="432048"/>
            </a:xfrm>
            <a:prstGeom prst="rect">
              <a:avLst/>
            </a:prstGeom>
            <a:ln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dirty="0"/>
            </a:p>
          </p:txBody>
        </p:sp>
        <p:sp>
          <p:nvSpPr>
            <p:cNvPr id="106" name="Прямоугольник 105"/>
            <p:cNvSpPr/>
            <p:nvPr/>
          </p:nvSpPr>
          <p:spPr>
            <a:xfrm>
              <a:off x="2987824" y="3645024"/>
              <a:ext cx="432048" cy="432048"/>
            </a:xfrm>
            <a:prstGeom prst="rect">
              <a:avLst/>
            </a:prstGeom>
            <a:ln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dirty="0"/>
            </a:p>
          </p:txBody>
        </p:sp>
        <p:sp>
          <p:nvSpPr>
            <p:cNvPr id="107" name="Прямоугольник 106"/>
            <p:cNvSpPr/>
            <p:nvPr/>
          </p:nvSpPr>
          <p:spPr>
            <a:xfrm>
              <a:off x="2987824" y="2780928"/>
              <a:ext cx="432048" cy="432048"/>
            </a:xfrm>
            <a:prstGeom prst="rect">
              <a:avLst/>
            </a:prstGeom>
            <a:ln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dirty="0"/>
            </a:p>
          </p:txBody>
        </p:sp>
      </p:grpSp>
      <p:grpSp>
        <p:nvGrpSpPr>
          <p:cNvPr id="51" name="Группа 147"/>
          <p:cNvGrpSpPr/>
          <p:nvPr/>
        </p:nvGrpSpPr>
        <p:grpSpPr>
          <a:xfrm>
            <a:off x="3851920" y="4077072"/>
            <a:ext cx="2160240" cy="432048"/>
            <a:chOff x="3851920" y="4077072"/>
            <a:chExt cx="2160240" cy="432048"/>
          </a:xfrm>
        </p:grpSpPr>
        <p:sp>
          <p:nvSpPr>
            <p:cNvPr id="121" name="Прямоугольник 9"/>
            <p:cNvSpPr/>
            <p:nvPr/>
          </p:nvSpPr>
          <p:spPr>
            <a:xfrm>
              <a:off x="4283968" y="4077072"/>
              <a:ext cx="432048" cy="432048"/>
            </a:xfrm>
            <a:prstGeom prst="rect">
              <a:avLst/>
            </a:prstGeom>
            <a:ln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dirty="0"/>
            </a:p>
          </p:txBody>
        </p:sp>
        <p:sp>
          <p:nvSpPr>
            <p:cNvPr id="101" name="Прямоугольник 100"/>
            <p:cNvSpPr/>
            <p:nvPr/>
          </p:nvSpPr>
          <p:spPr>
            <a:xfrm>
              <a:off x="4716016" y="4077072"/>
              <a:ext cx="432048" cy="432048"/>
            </a:xfrm>
            <a:prstGeom prst="rect">
              <a:avLst/>
            </a:prstGeom>
            <a:ln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dirty="0"/>
            </a:p>
          </p:txBody>
        </p:sp>
        <p:sp>
          <p:nvSpPr>
            <p:cNvPr id="102" name="Прямоугольник 101"/>
            <p:cNvSpPr/>
            <p:nvPr/>
          </p:nvSpPr>
          <p:spPr>
            <a:xfrm>
              <a:off x="3851920" y="4077072"/>
              <a:ext cx="432048" cy="432048"/>
            </a:xfrm>
            <a:prstGeom prst="rect">
              <a:avLst/>
            </a:prstGeom>
            <a:ln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dirty="0"/>
            </a:p>
          </p:txBody>
        </p:sp>
        <p:sp>
          <p:nvSpPr>
            <p:cNvPr id="103" name="Прямоугольник 102"/>
            <p:cNvSpPr/>
            <p:nvPr/>
          </p:nvSpPr>
          <p:spPr>
            <a:xfrm>
              <a:off x="5148064" y="4077072"/>
              <a:ext cx="432048" cy="432048"/>
            </a:xfrm>
            <a:prstGeom prst="rect">
              <a:avLst/>
            </a:prstGeom>
            <a:ln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dirty="0"/>
            </a:p>
          </p:txBody>
        </p:sp>
        <p:sp>
          <p:nvSpPr>
            <p:cNvPr id="104" name="Прямоугольник 103"/>
            <p:cNvSpPr/>
            <p:nvPr/>
          </p:nvSpPr>
          <p:spPr>
            <a:xfrm>
              <a:off x="5580112" y="4077072"/>
              <a:ext cx="432048" cy="432048"/>
            </a:xfrm>
            <a:prstGeom prst="rect">
              <a:avLst/>
            </a:prstGeom>
            <a:ln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dirty="0"/>
            </a:p>
          </p:txBody>
        </p:sp>
      </p:grpSp>
      <p:grpSp>
        <p:nvGrpSpPr>
          <p:cNvPr id="52" name="Группа 148"/>
          <p:cNvGrpSpPr/>
          <p:nvPr/>
        </p:nvGrpSpPr>
        <p:grpSpPr>
          <a:xfrm>
            <a:off x="2987824" y="5373216"/>
            <a:ext cx="3024336" cy="432048"/>
            <a:chOff x="2987824" y="5373216"/>
            <a:chExt cx="3024336" cy="432048"/>
          </a:xfrm>
        </p:grpSpPr>
        <p:sp>
          <p:nvSpPr>
            <p:cNvPr id="124" name="Прямоугольник 12"/>
            <p:cNvSpPr/>
            <p:nvPr/>
          </p:nvSpPr>
          <p:spPr>
            <a:xfrm>
              <a:off x="4283968" y="5373216"/>
              <a:ext cx="432048" cy="432048"/>
            </a:xfrm>
            <a:prstGeom prst="rect">
              <a:avLst/>
            </a:prstGeom>
            <a:ln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dirty="0"/>
            </a:p>
          </p:txBody>
        </p:sp>
        <p:sp>
          <p:nvSpPr>
            <p:cNvPr id="95" name="Прямоугольник 94"/>
            <p:cNvSpPr/>
            <p:nvPr/>
          </p:nvSpPr>
          <p:spPr>
            <a:xfrm>
              <a:off x="5580112" y="5373216"/>
              <a:ext cx="432048" cy="432048"/>
            </a:xfrm>
            <a:prstGeom prst="rect">
              <a:avLst/>
            </a:prstGeom>
            <a:ln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dirty="0"/>
            </a:p>
          </p:txBody>
        </p:sp>
        <p:sp>
          <p:nvSpPr>
            <p:cNvPr id="96" name="Прямоугольник 95"/>
            <p:cNvSpPr/>
            <p:nvPr/>
          </p:nvSpPr>
          <p:spPr>
            <a:xfrm>
              <a:off x="5148064" y="5373216"/>
              <a:ext cx="432048" cy="432048"/>
            </a:xfrm>
            <a:prstGeom prst="rect">
              <a:avLst/>
            </a:prstGeom>
            <a:ln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dirty="0"/>
            </a:p>
          </p:txBody>
        </p:sp>
        <p:sp>
          <p:nvSpPr>
            <p:cNvPr id="97" name="Прямоугольник 96"/>
            <p:cNvSpPr/>
            <p:nvPr/>
          </p:nvSpPr>
          <p:spPr>
            <a:xfrm>
              <a:off x="4716016" y="5373216"/>
              <a:ext cx="432048" cy="432048"/>
            </a:xfrm>
            <a:prstGeom prst="rect">
              <a:avLst/>
            </a:prstGeom>
            <a:ln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dirty="0"/>
            </a:p>
          </p:txBody>
        </p:sp>
        <p:sp>
          <p:nvSpPr>
            <p:cNvPr id="98" name="Прямоугольник 97"/>
            <p:cNvSpPr/>
            <p:nvPr/>
          </p:nvSpPr>
          <p:spPr>
            <a:xfrm>
              <a:off x="3851920" y="5373216"/>
              <a:ext cx="432048" cy="432048"/>
            </a:xfrm>
            <a:prstGeom prst="rect">
              <a:avLst/>
            </a:prstGeom>
            <a:ln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dirty="0"/>
            </a:p>
          </p:txBody>
        </p:sp>
        <p:sp>
          <p:nvSpPr>
            <p:cNvPr id="99" name="Прямоугольник 98"/>
            <p:cNvSpPr/>
            <p:nvPr/>
          </p:nvSpPr>
          <p:spPr>
            <a:xfrm>
              <a:off x="2987824" y="5373216"/>
              <a:ext cx="432048" cy="432048"/>
            </a:xfrm>
            <a:prstGeom prst="rect">
              <a:avLst/>
            </a:prstGeom>
            <a:ln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dirty="0"/>
            </a:p>
          </p:txBody>
        </p:sp>
        <p:sp>
          <p:nvSpPr>
            <p:cNvPr id="100" name="Прямоугольник 99"/>
            <p:cNvSpPr/>
            <p:nvPr/>
          </p:nvSpPr>
          <p:spPr>
            <a:xfrm>
              <a:off x="3419872" y="5373216"/>
              <a:ext cx="432048" cy="432048"/>
            </a:xfrm>
            <a:prstGeom prst="rect">
              <a:avLst/>
            </a:prstGeom>
            <a:ln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dirty="0"/>
            </a:p>
          </p:txBody>
        </p:sp>
      </p:grpSp>
      <p:sp>
        <p:nvSpPr>
          <p:cNvPr id="133" name="Прямоугольник 132"/>
          <p:cNvSpPr/>
          <p:nvPr/>
        </p:nvSpPr>
        <p:spPr>
          <a:xfrm>
            <a:off x="179512" y="836712"/>
            <a:ext cx="307808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/>
              <a:t>1. Удивлению </a:t>
            </a:r>
            <a:r>
              <a:rPr lang="ru-RU" sz="1600" b="1" dirty="0"/>
              <a:t>нет предела:</a:t>
            </a: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/>
              <a:t>Что же ёлочка надела?</a:t>
            </a: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/>
              <a:t>Огоньки на ней горят —</a:t>
            </a: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/>
              <a:t>Очень радуют наш взгляд!</a:t>
            </a:r>
          </a:p>
        </p:txBody>
      </p:sp>
      <p:sp>
        <p:nvSpPr>
          <p:cNvPr id="134" name="Прямоугольник 133"/>
          <p:cNvSpPr/>
          <p:nvPr/>
        </p:nvSpPr>
        <p:spPr>
          <a:xfrm>
            <a:off x="6372200" y="2852936"/>
            <a:ext cx="27718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/>
              <a:t>5. Красавица </a:t>
            </a:r>
            <a:r>
              <a:rPr lang="ru-RU" sz="1600" b="1" dirty="0"/>
              <a:t>лесная,</a:t>
            </a: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>Зелёная </a:t>
            </a:r>
            <a:r>
              <a:rPr lang="ru-RU" sz="1600" b="1" dirty="0"/>
              <a:t>такая,</a:t>
            </a: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/>
              <a:t>Украшена игрушками,</a:t>
            </a: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/>
              <a:t>Гирляндами, хлопушками.</a:t>
            </a:r>
          </a:p>
        </p:txBody>
      </p:sp>
      <p:sp>
        <p:nvSpPr>
          <p:cNvPr id="135" name="Прямоугольник 134"/>
          <p:cNvSpPr/>
          <p:nvPr/>
        </p:nvSpPr>
        <p:spPr>
          <a:xfrm>
            <a:off x="179512" y="2564904"/>
            <a:ext cx="244827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/>
              <a:t>2. За верёвку </a:t>
            </a:r>
            <a:r>
              <a:rPr lang="ru-RU" sz="1600" b="1" dirty="0"/>
              <a:t>потяни —</a:t>
            </a: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/>
              <a:t>Разлетится конфетти.</a:t>
            </a: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/>
              <a:t>Новогодняя игрушка</a:t>
            </a: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/>
              <a:t>Называется...</a:t>
            </a:r>
          </a:p>
        </p:txBody>
      </p:sp>
      <p:sp>
        <p:nvSpPr>
          <p:cNvPr id="139" name="TextBox 138"/>
          <p:cNvSpPr txBox="1"/>
          <p:nvPr/>
        </p:nvSpPr>
        <p:spPr>
          <a:xfrm>
            <a:off x="1835696" y="198884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140" name="TextBox 139"/>
          <p:cNvSpPr txBox="1"/>
          <p:nvPr/>
        </p:nvSpPr>
        <p:spPr>
          <a:xfrm>
            <a:off x="2699792" y="270892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5</a:t>
            </a:r>
            <a:endParaRPr lang="ru-RU" dirty="0"/>
          </a:p>
        </p:txBody>
      </p:sp>
      <p:sp>
        <p:nvSpPr>
          <p:cNvPr id="141" name="TextBox 140"/>
          <p:cNvSpPr txBox="1"/>
          <p:nvPr/>
        </p:nvSpPr>
        <p:spPr>
          <a:xfrm>
            <a:off x="2267744" y="335699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2</a:t>
            </a:r>
            <a:endParaRPr lang="ru-RU" dirty="0"/>
          </a:p>
        </p:txBody>
      </p:sp>
      <p:sp>
        <p:nvSpPr>
          <p:cNvPr id="142" name="TextBox 141"/>
          <p:cNvSpPr txBox="1"/>
          <p:nvPr/>
        </p:nvSpPr>
        <p:spPr>
          <a:xfrm>
            <a:off x="3563888" y="414908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3</a:t>
            </a:r>
            <a:endParaRPr lang="ru-RU" dirty="0"/>
          </a:p>
        </p:txBody>
      </p:sp>
      <p:sp>
        <p:nvSpPr>
          <p:cNvPr id="143" name="TextBox 142"/>
          <p:cNvSpPr txBox="1"/>
          <p:nvPr/>
        </p:nvSpPr>
        <p:spPr>
          <a:xfrm>
            <a:off x="2699792" y="544522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4</a:t>
            </a:r>
            <a:endParaRPr lang="ru-RU" dirty="0"/>
          </a:p>
        </p:txBody>
      </p:sp>
      <p:sp>
        <p:nvSpPr>
          <p:cNvPr id="144" name="TextBox 143"/>
          <p:cNvSpPr txBox="1"/>
          <p:nvPr/>
        </p:nvSpPr>
        <p:spPr>
          <a:xfrm>
            <a:off x="3995936" y="13407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6</a:t>
            </a:r>
            <a:endParaRPr lang="ru-RU" dirty="0"/>
          </a:p>
        </p:txBody>
      </p:sp>
      <p:pic>
        <p:nvPicPr>
          <p:cNvPr id="17414" name="Picture 6" descr="http://mirgif.com/razdeliteli/7008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9792" y="836712"/>
            <a:ext cx="4464496" cy="451764"/>
          </a:xfrm>
          <a:prstGeom prst="rect">
            <a:avLst/>
          </a:prstGeom>
          <a:noFill/>
        </p:spPr>
      </p:pic>
      <p:pic>
        <p:nvPicPr>
          <p:cNvPr id="17416" name="Picture 8" descr="http://3rebenka.ru/wp-content/uploads/nygif/ny8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7624" y="2060848"/>
            <a:ext cx="1656184" cy="2408997"/>
          </a:xfrm>
          <a:prstGeom prst="rect">
            <a:avLst/>
          </a:prstGeom>
          <a:noFill/>
        </p:spPr>
      </p:pic>
      <p:pic>
        <p:nvPicPr>
          <p:cNvPr id="17422" name="Picture 14" descr="http://www.planetaanimashek.ru/_ph/7/2/270200136.gif?1513774654"/>
          <p:cNvPicPr>
            <a:picLocks noChangeAspect="1" noChangeArrowheads="1" noCrop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512" y="4293096"/>
            <a:ext cx="2381250" cy="2381250"/>
          </a:xfrm>
          <a:prstGeom prst="rect">
            <a:avLst/>
          </a:prstGeom>
          <a:noFill/>
        </p:spPr>
      </p:pic>
      <p:pic>
        <p:nvPicPr>
          <p:cNvPr id="17426" name="Picture 18" descr="http://w.w.w.priroda.inc.ru/prazdnik/anima/kerst/kerstkados_52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57143" y="1628800"/>
            <a:ext cx="1289833" cy="1116203"/>
          </a:xfrm>
          <a:prstGeom prst="rect">
            <a:avLst/>
          </a:prstGeom>
          <a:noFill/>
        </p:spPr>
      </p:pic>
      <p:pic>
        <p:nvPicPr>
          <p:cNvPr id="17430" name="Picture 22" descr="http://www.playcast.ru/uploads/2015/11/24/16018009.gif"/>
          <p:cNvPicPr>
            <a:picLocks noChangeAspect="1" noChangeArrowheads="1" noCrop="1"/>
          </p:cNvPicPr>
          <p:nvPr/>
        </p:nvPicPr>
        <p:blipFill>
          <a:blip r:embed="rId7" cstate="print"/>
          <a:stretch>
            <a:fillRect/>
          </a:stretch>
        </p:blipFill>
        <p:spPr bwMode="auto">
          <a:xfrm>
            <a:off x="6228184" y="2708920"/>
            <a:ext cx="1224136" cy="1632182"/>
          </a:xfrm>
          <a:prstGeom prst="rect">
            <a:avLst/>
          </a:prstGeom>
          <a:noFill/>
        </p:spPr>
      </p:pic>
      <p:pic>
        <p:nvPicPr>
          <p:cNvPr id="17432" name="Picture 24" descr="http://kartinki-vernisazh.ru/_ph/61/1/385647917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flipH="1">
            <a:off x="7520597" y="4797152"/>
            <a:ext cx="1337535" cy="1814711"/>
          </a:xfrm>
          <a:prstGeom prst="rect">
            <a:avLst/>
          </a:prstGeom>
          <a:noFill/>
        </p:spPr>
      </p:pic>
      <p:pic>
        <p:nvPicPr>
          <p:cNvPr id="17434" name="Picture 26" descr="http://img1.liveinternet.ru/images/attach/d/0/139/21/139021733_zimnyaya_animaciya.gif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771800" y="5949280"/>
            <a:ext cx="3312368" cy="728721"/>
          </a:xfrm>
          <a:prstGeom prst="rect">
            <a:avLst/>
          </a:prstGeom>
          <a:noFill/>
        </p:spPr>
      </p:pic>
      <p:sp>
        <p:nvSpPr>
          <p:cNvPr id="132" name="TextBox 131"/>
          <p:cNvSpPr txBox="1"/>
          <p:nvPr/>
        </p:nvSpPr>
        <p:spPr>
          <a:xfrm>
            <a:off x="0" y="6525344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Arial Narrow" pitchFamily="34" charset="0"/>
              </a:rPr>
              <a:t>По первому щелчку выделяется загадка, которую нужно отгадать, по второму – появляются ответ и отгадка</a:t>
            </a:r>
            <a:endParaRPr lang="ru-RU" sz="1600" dirty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500" fill="hold"/>
                                        <p:tgtEl>
                                          <p:spTgt spid="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3" dur="500" fill="hold"/>
                                        <p:tgtEl>
                                          <p:spTgt spid="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40" dur="500" fill="hold"/>
                                        <p:tgtEl>
                                          <p:spTgt spid="1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74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74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7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57" dur="500" fill="hold"/>
                                        <p:tgtEl>
                                          <p:spTgt spid="1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74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74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7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74" dur="500" fill="hold"/>
                                        <p:tgtEl>
                                          <p:spTgt spid="1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"/>
                            </p:stCondLst>
                            <p:childTnLst>
                              <p:par>
                                <p:cTn id="8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74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74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7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91" dur="500" fill="hold"/>
                                        <p:tgtEl>
                                          <p:spTgt spid="1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74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74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7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500"/>
                            </p:stCondLst>
                            <p:childTnLst>
                              <p:par>
                                <p:cTn id="10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7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7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17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12" dur="500"/>
                                        <p:tgtEl>
                                          <p:spTgt spid="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78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63688" y="908720"/>
            <a:ext cx="5256584" cy="648072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Интернет-ресурсы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55576" y="2564904"/>
            <a:ext cx="669674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0066"/>
                </a:solidFill>
              </a:rPr>
              <a:t>Картинки</a:t>
            </a:r>
            <a:endParaRPr lang="ru-RU" b="1" dirty="0" smtClean="0">
              <a:solidFill>
                <a:srgbClr val="000066"/>
              </a:solidFill>
              <a:hlinkClick r:id="rId3"/>
            </a:endParaRPr>
          </a:p>
          <a:p>
            <a:r>
              <a:rPr lang="en-US" sz="1600" dirty="0" smtClean="0">
                <a:hlinkClick r:id="rId3"/>
              </a:rPr>
              <a:t>http://www.setwalls.ru/download/11479/1280x768/</a:t>
            </a:r>
            <a:endParaRPr lang="ru-RU" sz="1600" dirty="0" smtClean="0"/>
          </a:p>
          <a:p>
            <a:r>
              <a:rPr lang="en-US" sz="1600" dirty="0" smtClean="0">
                <a:hlinkClick r:id="rId4"/>
              </a:rPr>
              <a:t>https://cdn3.imgbb.ru/bazar/125/1255759/201612/a83d6e9b8be086900463b0306c4dfc49.jpg</a:t>
            </a:r>
            <a:endParaRPr lang="ru-RU" sz="1600" dirty="0" smtClean="0"/>
          </a:p>
          <a:p>
            <a:r>
              <a:rPr lang="en-US" sz="1600" dirty="0" smtClean="0">
                <a:hlinkClick r:id="rId5"/>
              </a:rPr>
              <a:t>http://www.liveinternet.ru/users/irina_k/post142185385/</a:t>
            </a:r>
            <a:endParaRPr lang="ru-RU" sz="1600" dirty="0" smtClean="0"/>
          </a:p>
          <a:p>
            <a:r>
              <a:rPr lang="en-US" sz="1600" dirty="0" smtClean="0">
                <a:hlinkClick r:id="rId6"/>
              </a:rPr>
              <a:t>https://ru.freepik.com/free-vector/different-hipster-items-for-men_1164207.htm</a:t>
            </a:r>
            <a:endParaRPr lang="ru-RU" sz="1600" dirty="0" smtClean="0"/>
          </a:p>
          <a:p>
            <a:r>
              <a:rPr lang="en-US" sz="1600" dirty="0" smtClean="0">
                <a:hlinkClick r:id="rId7"/>
              </a:rPr>
              <a:t>http://cdn-nus-1.pinme.ru/tumb/600/photo/7a/ee/7aeec0f482f88536d3efc19262f0fbac.png</a:t>
            </a:r>
            <a:endParaRPr lang="ru-RU" sz="1600" dirty="0" smtClean="0"/>
          </a:p>
          <a:p>
            <a:r>
              <a:rPr lang="en-US" sz="1600" dirty="0" smtClean="0">
                <a:hlinkClick r:id="rId8"/>
              </a:rPr>
              <a:t>http://www.planetaanimashek.ru/photo/prazdniki/novyj_god/7</a:t>
            </a:r>
            <a:endParaRPr lang="ru-RU" sz="1600" dirty="0" smtClean="0"/>
          </a:p>
          <a:p>
            <a:r>
              <a:rPr lang="en-US" sz="1600" dirty="0" smtClean="0">
                <a:hlinkClick r:id="rId9"/>
              </a:rPr>
              <a:t>http://www.liveinternet.ru/users/rosinka7304/post345862105/page1.html</a:t>
            </a:r>
            <a:endParaRPr lang="ru-RU" sz="1600" dirty="0" smtClean="0"/>
          </a:p>
          <a:p>
            <a:r>
              <a:rPr lang="en-US" sz="1600" dirty="0" smtClean="0">
                <a:hlinkClick r:id="rId10"/>
              </a:rPr>
              <a:t>http://rsute.ru/upkeep/uploads/2018/01/epka.png</a:t>
            </a:r>
            <a:r>
              <a:rPr lang="ru-RU" sz="1600" dirty="0" smtClean="0"/>
              <a:t> </a:t>
            </a:r>
          </a:p>
          <a:p>
            <a:r>
              <a:rPr lang="en-US" sz="1600" dirty="0" smtClean="0">
                <a:hlinkClick r:id="rId11"/>
              </a:rPr>
              <a:t>https://www.liveinternet.ru/users/5031314/post425640634/?aid_refresh=yes</a:t>
            </a:r>
            <a:r>
              <a:rPr lang="ru-RU" sz="1600" dirty="0" smtClean="0"/>
              <a:t> </a:t>
            </a:r>
          </a:p>
          <a:p>
            <a:endParaRPr lang="ru-RU" sz="1400" dirty="0" smtClean="0"/>
          </a:p>
        </p:txBody>
      </p:sp>
      <p:sp>
        <p:nvSpPr>
          <p:cNvPr id="5" name="Прямоугольник 4"/>
          <p:cNvSpPr/>
          <p:nvPr/>
        </p:nvSpPr>
        <p:spPr>
          <a:xfrm>
            <a:off x="827584" y="1700808"/>
            <a:ext cx="6281365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0066"/>
                </a:solidFill>
              </a:rPr>
              <a:t>Загадки</a:t>
            </a:r>
            <a:endParaRPr lang="ru-RU" b="1" dirty="0" smtClean="0">
              <a:solidFill>
                <a:srgbClr val="000066"/>
              </a:solidFill>
              <a:hlinkClick r:id="rId12"/>
            </a:endParaRPr>
          </a:p>
          <a:p>
            <a:pPr lvl="0"/>
            <a:r>
              <a:rPr lang="en-US" sz="1600" dirty="0" smtClean="0">
                <a:solidFill>
                  <a:prstClr val="black"/>
                </a:solidFill>
                <a:hlinkClick r:id="rId12"/>
              </a:rPr>
              <a:t>http://pozdravok.ru/scenarii/konkursy/zagadki-novyy-god/detey/</a:t>
            </a:r>
            <a:endParaRPr lang="ru-RU" sz="1600" dirty="0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78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0" y="188640"/>
            <a:ext cx="4320480" cy="836712"/>
          </a:xfrm>
          <a:solidFill>
            <a:srgbClr val="93CDDD">
              <a:alpha val="69804"/>
            </a:srgbClr>
          </a:solidFill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Укрась </a:t>
            </a:r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ёлочку</a:t>
            </a:r>
            <a:endParaRPr lang="ru-RU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6470576"/>
            <a:ext cx="9144000" cy="387424"/>
          </a:xfrm>
        </p:spPr>
        <p:txBody>
          <a:bodyPr>
            <a:normAutofit/>
          </a:bodyPr>
          <a:lstStyle/>
          <a:p>
            <a:r>
              <a:rPr lang="ru-RU" sz="1600" b="1" i="1" dirty="0" smtClean="0">
                <a:solidFill>
                  <a:srgbClr val="002060"/>
                </a:solidFill>
              </a:rPr>
              <a:t>Выбери и нажми на те предметы, которыми можно украсить новогоднюю ёлку</a:t>
            </a:r>
            <a:endParaRPr lang="ru-RU" sz="1600" b="1" i="1" dirty="0">
              <a:solidFill>
                <a:srgbClr val="002060"/>
              </a:solidFill>
            </a:endParaRPr>
          </a:p>
        </p:txBody>
      </p:sp>
      <p:pic>
        <p:nvPicPr>
          <p:cNvPr id="12290" name="Picture 2" descr="https://cdn3.imgbb.ru/bazar/125/1255759/201612/a83d6e9b8be086900463b0306c4dfc49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31640" y="908720"/>
            <a:ext cx="4449868" cy="5760640"/>
          </a:xfrm>
          <a:prstGeom prst="rect">
            <a:avLst/>
          </a:prstGeom>
          <a:noFill/>
        </p:spPr>
      </p:pic>
      <p:pic>
        <p:nvPicPr>
          <p:cNvPr id="12294" name="Picture 6" descr="http://img1.liveinternet.ru/images/attach/c/2/65/988/65988411_1288505596_17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80112" y="3068960"/>
            <a:ext cx="648072" cy="1164531"/>
          </a:xfrm>
          <a:prstGeom prst="rect">
            <a:avLst/>
          </a:prstGeom>
          <a:noFill/>
        </p:spPr>
      </p:pic>
      <p:pic>
        <p:nvPicPr>
          <p:cNvPr id="12296" name="Picture 8" descr="http://img0.liveinternet.ru/images/attach/c/2/65/988/65988413_1288505630_18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00192" y="4653136"/>
            <a:ext cx="1352471" cy="1656184"/>
          </a:xfrm>
          <a:prstGeom prst="rect">
            <a:avLst/>
          </a:prstGeom>
          <a:noFill/>
        </p:spPr>
      </p:pic>
      <p:pic>
        <p:nvPicPr>
          <p:cNvPr id="12298" name="Picture 10" descr="!kellju_toy5 (700x692, 389Kb)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3528" y="5157192"/>
            <a:ext cx="1008112" cy="996591"/>
          </a:xfrm>
          <a:prstGeom prst="rect">
            <a:avLst/>
          </a:prstGeom>
          <a:noFill/>
        </p:spPr>
      </p:pic>
      <p:pic>
        <p:nvPicPr>
          <p:cNvPr id="12300" name="Picture 12" descr="http://img1.liveinternet.ru/images/attach/c/2/65/988/65988415_1288505649_19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7544" y="1556792"/>
            <a:ext cx="1152128" cy="1729673"/>
          </a:xfrm>
          <a:prstGeom prst="rect">
            <a:avLst/>
          </a:prstGeom>
          <a:noFill/>
        </p:spPr>
      </p:pic>
      <p:pic>
        <p:nvPicPr>
          <p:cNvPr id="12306" name="Picture 18" descr="http://www.playcast.ru/uploads/2016/12/08/20805741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524328" y="2636912"/>
            <a:ext cx="724912" cy="864096"/>
          </a:xfrm>
          <a:prstGeom prst="rect">
            <a:avLst/>
          </a:prstGeom>
          <a:noFill/>
        </p:spPr>
      </p:pic>
      <p:pic>
        <p:nvPicPr>
          <p:cNvPr id="12308" name="Picture 20" descr="https://storage.googleapis.com/multi-static-content/previews/artage-io-thumb-a35d4a9369f3493da40fee5b4fda31be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436096" y="1412776"/>
            <a:ext cx="455811" cy="1296144"/>
          </a:xfrm>
          <a:prstGeom prst="rect">
            <a:avLst/>
          </a:prstGeom>
          <a:noFill/>
        </p:spPr>
      </p:pic>
      <p:pic>
        <p:nvPicPr>
          <p:cNvPr id="12310" name="Picture 22" descr="Различные предметы для хипстера для мужчин Бесплатные векторы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15616" y="404664"/>
            <a:ext cx="1244710" cy="792088"/>
          </a:xfrm>
          <a:prstGeom prst="rect">
            <a:avLst/>
          </a:prstGeom>
          <a:noFill/>
        </p:spPr>
      </p:pic>
      <p:pic>
        <p:nvPicPr>
          <p:cNvPr id="12311" name="Picture 23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000975">
            <a:off x="7161843" y="2820095"/>
            <a:ext cx="1166977" cy="283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12" name="Picture 24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32240" y="1484784"/>
            <a:ext cx="1512168" cy="67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13" name="Picture 25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5536" y="3573016"/>
            <a:ext cx="1224136" cy="1212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3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7012E-6 L 0.2757 -0.220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23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8" y="-1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300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22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0.00093 L 0.22049 -0.09343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" y="-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29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22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4.89362E-6 L -0.31111 -0.04278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" y="-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294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23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22017E-7 L -0.42552 0.12604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23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3" y="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306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22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7512E-6 L -0.29444 -0.00508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7" y="-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296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23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4.98612E-6 L -0.19809 0.0629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123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9" y="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30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23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123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123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123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123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310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23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123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123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123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123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311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23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123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123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123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123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313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23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123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123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123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1000"/>
                                        <p:tgtEl>
                                          <p:spTgt spid="123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312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78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771800" y="260648"/>
            <a:ext cx="6048672" cy="764704"/>
          </a:xfrm>
          <a:solidFill>
            <a:srgbClr val="93CDDD">
              <a:alpha val="69804"/>
            </a:srgbClr>
          </a:solidFill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Сложи снеговика</a:t>
            </a:r>
            <a:endParaRPr lang="ru-RU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9462" name="Picture 6" descr="http://img1.liveinternet.ru/images/attach/d/1/132/896/132896941_0_b1c40_70a84ce9_orig.png"/>
          <p:cNvPicPr>
            <a:picLocks noChangeAspect="1" noChangeArrowheads="1"/>
          </p:cNvPicPr>
          <p:nvPr/>
        </p:nvPicPr>
        <p:blipFill>
          <a:blip r:embed="rId3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5868144" y="1484784"/>
            <a:ext cx="1423075" cy="3600000"/>
          </a:xfrm>
          <a:prstGeom prst="rect">
            <a:avLst/>
          </a:prstGeom>
          <a:noFill/>
          <a:effectLst/>
        </p:spPr>
      </p:pic>
      <p:pic>
        <p:nvPicPr>
          <p:cNvPr id="7" name="Picture 6" descr="http://img1.liveinternet.ru/images/attach/d/1/132/896/132896941_0_b1c40_70a84ce9_orig.png"/>
          <p:cNvPicPr>
            <a:picLocks noChangeAspect="1" noChangeArrowheads="1"/>
          </p:cNvPicPr>
          <p:nvPr/>
        </p:nvPicPr>
        <p:blipFill>
          <a:blip r:embed="rId4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1043608" y="1628800"/>
            <a:ext cx="1368152" cy="3600000"/>
          </a:xfrm>
          <a:prstGeom prst="rect">
            <a:avLst/>
          </a:prstGeom>
          <a:noFill/>
          <a:effectLst/>
        </p:spPr>
      </p:pic>
      <p:pic>
        <p:nvPicPr>
          <p:cNvPr id="19464" name="Picture 8" descr="http://zezete2.z.e.pic.centerblog.net/o/33c86df6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99992" y="2996952"/>
            <a:ext cx="972765" cy="3383976"/>
          </a:xfrm>
          <a:prstGeom prst="rect">
            <a:avLst/>
          </a:prstGeom>
          <a:noFill/>
        </p:spPr>
      </p:pic>
      <p:pic>
        <p:nvPicPr>
          <p:cNvPr id="19466" name="Picture 10" descr="http://abload.de/img/kardanadampnggzdeforu8nbxa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452320" y="2492896"/>
            <a:ext cx="1165380" cy="36000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4788024" y="2420888"/>
            <a:ext cx="288032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b="1" dirty="0" smtClean="0"/>
              <a:t>1</a:t>
            </a:r>
            <a:endParaRPr lang="ru-RU" b="1" dirty="0"/>
          </a:p>
        </p:txBody>
      </p:sp>
      <p:sp>
        <p:nvSpPr>
          <p:cNvPr id="9" name="TextBox 8"/>
          <p:cNvSpPr txBox="1"/>
          <p:nvPr/>
        </p:nvSpPr>
        <p:spPr>
          <a:xfrm>
            <a:off x="8172400" y="2780928"/>
            <a:ext cx="288032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b="1" dirty="0" smtClean="0"/>
              <a:t>3</a:t>
            </a:r>
            <a:endParaRPr lang="ru-RU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6588224" y="1700808"/>
            <a:ext cx="288032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b="1" dirty="0" smtClean="0"/>
              <a:t>2</a:t>
            </a:r>
            <a:endParaRPr lang="ru-RU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755576" y="6488668"/>
            <a:ext cx="7416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solidFill>
                  <a:srgbClr val="000066"/>
                </a:solidFill>
              </a:rPr>
              <a:t>Нажми на выбранную картинку</a:t>
            </a:r>
            <a:endParaRPr lang="ru-RU" b="1" i="1" dirty="0">
              <a:solidFill>
                <a:srgbClr val="0000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4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2.13691E-6 L -0.3927 0.0210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6" y="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46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94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1946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1946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464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94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1946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1946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466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78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771800" y="260648"/>
            <a:ext cx="6048672" cy="764704"/>
          </a:xfrm>
          <a:solidFill>
            <a:srgbClr val="93CDDD">
              <a:alpha val="69804"/>
            </a:srgbClr>
          </a:solidFill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Сложи игрушку</a:t>
            </a:r>
            <a:endParaRPr lang="ru-RU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9462" name="Picture 6" descr="http://img1.liveinternet.ru/images/attach/d/1/132/896/132896941_0_b1c40_70a84ce9_orig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80110" y="1844824"/>
            <a:ext cx="1656186" cy="3456000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 descr="http://img1.liveinternet.ru/images/attach/d/1/132/896/132896941_0_b1c40_70a84ce9_orig.pn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7544" y="1340768"/>
            <a:ext cx="1800200" cy="3456384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9464" name="Picture 8" descr="http://zezete2.z.e.pic.centerblog.net/o/33c86df6.pn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3995936" y="3284984"/>
            <a:ext cx="1512169" cy="2948213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9466" name="Picture 10" descr="http://abload.de/img/kardanadampnggzdeforu8nbxa.pn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CFCFA"/>
              </a:clrFrom>
              <a:clrTo>
                <a:srgbClr val="FCFCF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52320" y="2276872"/>
            <a:ext cx="1440160" cy="2884513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4788024" y="2420888"/>
            <a:ext cx="288032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b="1" dirty="0" smtClean="0"/>
              <a:t>1</a:t>
            </a:r>
            <a:endParaRPr lang="ru-RU" b="1" dirty="0"/>
          </a:p>
        </p:txBody>
      </p:sp>
      <p:sp>
        <p:nvSpPr>
          <p:cNvPr id="9" name="TextBox 8"/>
          <p:cNvSpPr txBox="1"/>
          <p:nvPr/>
        </p:nvSpPr>
        <p:spPr>
          <a:xfrm>
            <a:off x="8028384" y="1628800"/>
            <a:ext cx="288032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b="1" dirty="0" smtClean="0"/>
              <a:t>3</a:t>
            </a:r>
            <a:endParaRPr lang="ru-RU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6516216" y="1916832"/>
            <a:ext cx="288032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b="1" dirty="0" smtClean="0"/>
              <a:t>2</a:t>
            </a:r>
            <a:endParaRPr lang="ru-RU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755576" y="6488668"/>
            <a:ext cx="7416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solidFill>
                  <a:srgbClr val="000066"/>
                </a:solidFill>
              </a:rPr>
              <a:t>Нажми на выбранную картинку</a:t>
            </a:r>
            <a:endParaRPr lang="ru-RU" b="1" i="1" dirty="0">
              <a:solidFill>
                <a:srgbClr val="0000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4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1.52636E-6 L -0.36996 -0.0733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5" y="-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46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94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1946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1946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464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94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1946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1946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466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78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44008" y="260648"/>
            <a:ext cx="4320480" cy="864096"/>
          </a:xfrm>
          <a:solidFill>
            <a:srgbClr val="93CDDD">
              <a:alpha val="69804"/>
            </a:srgbClr>
          </a:solidFill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Четвёртый</a:t>
            </a:r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лишний</a:t>
            </a:r>
            <a:endParaRPr lang="ru-RU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6470576"/>
            <a:ext cx="9144000" cy="387424"/>
          </a:xfrm>
        </p:spPr>
        <p:txBody>
          <a:bodyPr>
            <a:normAutofit/>
          </a:bodyPr>
          <a:lstStyle/>
          <a:p>
            <a:r>
              <a:rPr lang="ru-RU" sz="1600" b="1" i="1" dirty="0" smtClean="0">
                <a:solidFill>
                  <a:srgbClr val="002060"/>
                </a:solidFill>
              </a:rPr>
              <a:t>Нажми на «лишнюю» картинку</a:t>
            </a:r>
            <a:endParaRPr lang="ru-RU" sz="1600" b="1" i="1" dirty="0">
              <a:solidFill>
                <a:srgbClr val="002060"/>
              </a:solidFill>
            </a:endParaRPr>
          </a:p>
        </p:txBody>
      </p:sp>
      <p:pic>
        <p:nvPicPr>
          <p:cNvPr id="12294" name="Picture 6" descr="http://img1.liveinternet.ru/images/attach/c/2/65/988/65988411_1288505596_17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4248" y="3068960"/>
            <a:ext cx="1656184" cy="2976024"/>
          </a:xfrm>
          <a:prstGeom prst="rect">
            <a:avLst/>
          </a:prstGeom>
          <a:noFill/>
        </p:spPr>
      </p:pic>
      <p:pic>
        <p:nvPicPr>
          <p:cNvPr id="12298" name="Picture 10" descr="!kellju_toy5 (700x692, 389Kb)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2708920"/>
            <a:ext cx="2376264" cy="2349108"/>
          </a:xfrm>
          <a:prstGeom prst="rect">
            <a:avLst/>
          </a:prstGeom>
          <a:noFill/>
        </p:spPr>
      </p:pic>
      <p:pic>
        <p:nvPicPr>
          <p:cNvPr id="12308" name="Picture 20" descr="https://storage.googleapis.com/multi-static-content/previews/artage-io-thumb-a35d4a9369f3493da40fee5b4fda31be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71800" y="404664"/>
            <a:ext cx="1438548" cy="3710629"/>
          </a:xfrm>
          <a:prstGeom prst="rect">
            <a:avLst/>
          </a:prstGeom>
          <a:noFill/>
        </p:spPr>
      </p:pic>
      <p:pic>
        <p:nvPicPr>
          <p:cNvPr id="12311" name="Picture 23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599025" flipH="1">
            <a:off x="4406564" y="1387985"/>
            <a:ext cx="2007336" cy="48749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3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23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311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2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1229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1229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29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23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1230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1230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30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22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1229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294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78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ttp://img1.liveinternet.ru/images/attach/d/1/132/896/132896941_0_b1c40_70a84ce9_orig.png"/>
          <p:cNvPicPr>
            <a:picLocks noChangeAspect="1" noChangeArrowheads="1"/>
          </p:cNvPicPr>
          <p:nvPr/>
        </p:nvPicPr>
        <p:blipFill>
          <a:blip r:embed="rId3" cstate="print">
            <a:lum bright="-10000" contrast="20000"/>
          </a:blip>
          <a:srcRect r="7515"/>
          <a:stretch>
            <a:fillRect/>
          </a:stretch>
        </p:blipFill>
        <p:spPr bwMode="auto">
          <a:xfrm>
            <a:off x="611560" y="1052736"/>
            <a:ext cx="1909592" cy="2807912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9464" name="Picture 8" descr="http://zezete2.z.e.pic.centerblog.net/o/33c86df6.png"/>
          <p:cNvPicPr>
            <a:picLocks noChangeAspect="1" noChangeArrowheads="1"/>
          </p:cNvPicPr>
          <p:nvPr/>
        </p:nvPicPr>
        <p:blipFill>
          <a:blip r:embed="rId4" cstate="print"/>
          <a:srcRect l="-69"/>
          <a:stretch>
            <a:fillRect/>
          </a:stretch>
        </p:blipFill>
        <p:spPr bwMode="auto">
          <a:xfrm>
            <a:off x="6732240" y="3140968"/>
            <a:ext cx="1898854" cy="3024000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9466" name="Picture 10" descr="http://abload.de/img/kardanadampnggzdeforu8nbxa.png"/>
          <p:cNvPicPr>
            <a:picLocks noChangeAspect="1" noChangeArrowheads="1"/>
          </p:cNvPicPr>
          <p:nvPr/>
        </p:nvPicPr>
        <p:blipFill>
          <a:blip r:embed="rId5" cstate="print"/>
          <a:srcRect l="-3206"/>
          <a:stretch>
            <a:fillRect/>
          </a:stretch>
        </p:blipFill>
        <p:spPr bwMode="auto">
          <a:xfrm>
            <a:off x="2411760" y="3140968"/>
            <a:ext cx="1993021" cy="3095944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026" name="Picture 2" descr="https://www.superdecoupage.ru/wp-content/uploads/2014/11/snegoviki-kartinki-24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95936" y="1484784"/>
            <a:ext cx="2306828" cy="2811377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9" name="Заголовок 1"/>
          <p:cNvSpPr>
            <a:spLocks noGrp="1"/>
          </p:cNvSpPr>
          <p:nvPr>
            <p:ph type="ctrTitle"/>
          </p:nvPr>
        </p:nvSpPr>
        <p:spPr>
          <a:xfrm>
            <a:off x="2483768" y="188640"/>
            <a:ext cx="4320480" cy="864096"/>
          </a:xfrm>
          <a:solidFill>
            <a:srgbClr val="93CDDD">
              <a:alpha val="69804"/>
            </a:srgbClr>
          </a:solidFill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4 лишний</a:t>
            </a:r>
            <a:endParaRPr lang="ru-RU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1520" y="3140968"/>
            <a:ext cx="288032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b="1" dirty="0" smtClean="0"/>
              <a:t>1</a:t>
            </a:r>
            <a:endParaRPr lang="ru-RU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6444208" y="2636912"/>
            <a:ext cx="288032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b="1" dirty="0" smtClean="0"/>
              <a:t>3</a:t>
            </a:r>
            <a:endParaRPr lang="ru-RU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2339752" y="5517232"/>
            <a:ext cx="288032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b="1" dirty="0" smtClean="0"/>
              <a:t>2</a:t>
            </a:r>
            <a:endParaRPr lang="ru-RU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6516216" y="5373216"/>
            <a:ext cx="288032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b="1" dirty="0" smtClean="0"/>
              <a:t>4</a:t>
            </a:r>
            <a:endParaRPr lang="ru-RU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755576" y="6488668"/>
            <a:ext cx="7416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solidFill>
                  <a:srgbClr val="000066"/>
                </a:solidFill>
              </a:rPr>
              <a:t>Нажми на выбранную картинку</a:t>
            </a:r>
            <a:endParaRPr lang="ru-RU" b="1" i="1" dirty="0">
              <a:solidFill>
                <a:srgbClr val="0000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94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1946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1946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46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94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1946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1946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464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78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0_73fec_c0cfb251_XXXL (700x594, 339Kb)"/>
          <p:cNvPicPr>
            <a:picLocks noChangeAspect="1" noChangeArrowheads="1"/>
          </p:cNvPicPr>
          <p:nvPr/>
        </p:nvPicPr>
        <p:blipFill>
          <a:blip r:embed="rId3" cstate="print">
            <a:biLevel thresh="50000"/>
          </a:blip>
          <a:srcRect/>
          <a:stretch>
            <a:fillRect/>
          </a:stretch>
        </p:blipFill>
        <p:spPr bwMode="auto">
          <a:xfrm>
            <a:off x="2987824" y="980728"/>
            <a:ext cx="2965783" cy="2520280"/>
          </a:xfrm>
          <a:prstGeom prst="rect">
            <a:avLst/>
          </a:prstGeom>
          <a:noFill/>
        </p:spPr>
      </p:pic>
      <p:pic>
        <p:nvPicPr>
          <p:cNvPr id="5" name="Picture 2" descr="0_73fec_c0cfb251_XXXL (700x594, 339Kb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02558" y="3429000"/>
            <a:ext cx="3050513" cy="2592288"/>
          </a:xfrm>
          <a:prstGeom prst="rect">
            <a:avLst/>
          </a:prstGeom>
          <a:noFill/>
        </p:spPr>
      </p:pic>
      <p:pic>
        <p:nvPicPr>
          <p:cNvPr id="18436" name="Picture 4" descr="0_73fed_5893057f_XXXL (700x594, 360Kb)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9992" y="3789040"/>
            <a:ext cx="2965449" cy="2520000"/>
          </a:xfrm>
          <a:prstGeom prst="rect">
            <a:avLst/>
          </a:prstGeom>
          <a:noFill/>
        </p:spPr>
      </p:pic>
      <p:pic>
        <p:nvPicPr>
          <p:cNvPr id="18438" name="Picture 6" descr="!!69 (698x700, 295Kb)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56176" y="1340768"/>
            <a:ext cx="2333316" cy="2340000"/>
          </a:xfrm>
          <a:prstGeom prst="rect">
            <a:avLst/>
          </a:prstGeom>
          <a:noFill/>
        </p:spPr>
      </p:pic>
      <p:pic>
        <p:nvPicPr>
          <p:cNvPr id="18446" name="Picture 14" descr="!ditz_wbfr2 (546x700, 315Kb)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0459085">
            <a:off x="676447" y="797332"/>
            <a:ext cx="1943657" cy="2491867"/>
          </a:xfrm>
          <a:prstGeom prst="rect">
            <a:avLst/>
          </a:prstGeom>
          <a:noFill/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0" y="188640"/>
            <a:ext cx="6588224" cy="792088"/>
          </a:xfrm>
          <a:prstGeom prst="rect">
            <a:avLst/>
          </a:prstGeom>
          <a:solidFill>
            <a:srgbClr val="93CDDD">
              <a:alpha val="69804"/>
            </a:srgbClr>
          </a:solidFill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Узнай по контуру</a:t>
            </a:r>
            <a:endParaRPr kumimoji="0" lang="ru-RU" sz="4800" b="1" i="0" u="none" strike="noStrike" kern="1200" cap="none" spc="50" normalizeH="0" baseline="0" noProof="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7544" y="2564904"/>
            <a:ext cx="288032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b="1" dirty="0" smtClean="0"/>
              <a:t>1</a:t>
            </a:r>
            <a:endParaRPr lang="ru-RU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7380312" y="5949280"/>
            <a:ext cx="288032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b="1" dirty="0" smtClean="0"/>
              <a:t>3</a:t>
            </a:r>
            <a:endParaRPr lang="ru-RU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1619672" y="5805264"/>
            <a:ext cx="288032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b="1" dirty="0" smtClean="0"/>
              <a:t>2</a:t>
            </a:r>
            <a:endParaRPr lang="ru-RU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8244408" y="3212976"/>
            <a:ext cx="288032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b="1" dirty="0" smtClean="0"/>
              <a:t>4</a:t>
            </a:r>
            <a:endParaRPr lang="ru-RU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755576" y="6488668"/>
            <a:ext cx="7416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solidFill>
                  <a:srgbClr val="000066"/>
                </a:solidFill>
              </a:rPr>
              <a:t>Нажми на выбранную картинку</a:t>
            </a:r>
            <a:endParaRPr lang="ru-RU" b="1" i="1" dirty="0">
              <a:solidFill>
                <a:srgbClr val="0000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4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84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84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4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84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184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3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84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184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3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2.46994E-6 L 0.20018 -0.3617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" y="-1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78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55776" y="188640"/>
            <a:ext cx="6588224" cy="864096"/>
          </a:xfrm>
          <a:solidFill>
            <a:srgbClr val="93CDDD">
              <a:alpha val="69804"/>
            </a:srgbClr>
          </a:solidFill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Узнай по контуру</a:t>
            </a:r>
            <a:endParaRPr lang="ru-RU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7" name="Picture 6" descr="http://img1.liveinternet.ru/images/attach/d/1/132/896/132896941_0_b1c40_70a84ce9_orig.png"/>
          <p:cNvPicPr>
            <a:picLocks noChangeAspect="1" noChangeArrowheads="1"/>
          </p:cNvPicPr>
          <p:nvPr/>
        </p:nvPicPr>
        <p:blipFill>
          <a:blip r:embed="rId3" cstate="print">
            <a:lum bright="-10000" contrast="20000"/>
          </a:blip>
          <a:srcRect r="7515"/>
          <a:stretch>
            <a:fillRect/>
          </a:stretch>
        </p:blipFill>
        <p:spPr bwMode="auto">
          <a:xfrm>
            <a:off x="4644008" y="2492896"/>
            <a:ext cx="2016224" cy="3070588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9464" name="Picture 8" descr="http://zezete2.z.e.pic.centerblog.net/o/33c86df6.png"/>
          <p:cNvPicPr>
            <a:picLocks noChangeAspect="1" noChangeArrowheads="1"/>
          </p:cNvPicPr>
          <p:nvPr/>
        </p:nvPicPr>
        <p:blipFill>
          <a:blip r:embed="rId4" cstate="print"/>
          <a:srcRect l="-69"/>
          <a:stretch>
            <a:fillRect/>
          </a:stretch>
        </p:blipFill>
        <p:spPr bwMode="auto">
          <a:xfrm>
            <a:off x="2339752" y="3501008"/>
            <a:ext cx="1898854" cy="3024000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9466" name="Picture 10" descr="http://abload.de/img/kardanadampnggzdeforu8nbxa.png"/>
          <p:cNvPicPr>
            <a:picLocks noChangeAspect="1" noChangeArrowheads="1"/>
          </p:cNvPicPr>
          <p:nvPr/>
        </p:nvPicPr>
        <p:blipFill>
          <a:blip r:embed="rId5" cstate="print">
            <a:biLevel thresh="50000"/>
          </a:blip>
          <a:srcRect l="-3206"/>
          <a:stretch>
            <a:fillRect/>
          </a:stretch>
        </p:blipFill>
        <p:spPr bwMode="auto">
          <a:xfrm>
            <a:off x="467545" y="404665"/>
            <a:ext cx="2062582" cy="3204000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10" descr="http://abload.de/img/kardanadampnggzdeforu8nbxa.png"/>
          <p:cNvPicPr>
            <a:picLocks noChangeAspect="1" noChangeArrowheads="1"/>
          </p:cNvPicPr>
          <p:nvPr/>
        </p:nvPicPr>
        <p:blipFill>
          <a:blip r:embed="rId5" cstate="print"/>
          <a:srcRect l="-3206"/>
          <a:stretch>
            <a:fillRect/>
          </a:stretch>
        </p:blipFill>
        <p:spPr bwMode="auto">
          <a:xfrm>
            <a:off x="6660232" y="1484784"/>
            <a:ext cx="2085758" cy="3240000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4427984" y="5877272"/>
            <a:ext cx="288032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b="1" dirty="0" smtClean="0"/>
              <a:t>1</a:t>
            </a:r>
            <a:endParaRPr lang="ru-RU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8532440" y="4725144"/>
            <a:ext cx="288032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b="1" dirty="0" smtClean="0"/>
              <a:t>3</a:t>
            </a:r>
            <a:endParaRPr lang="ru-RU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732240" y="5085184"/>
            <a:ext cx="288032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b="1" dirty="0" smtClean="0"/>
              <a:t>2</a:t>
            </a:r>
            <a:endParaRPr lang="ru-RU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755576" y="6488668"/>
            <a:ext cx="7416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solidFill>
                  <a:srgbClr val="000066"/>
                </a:solidFill>
              </a:rPr>
              <a:t>Нажми на выбранную картинку</a:t>
            </a:r>
            <a:endParaRPr lang="ru-RU" b="1" i="1" dirty="0">
              <a:solidFill>
                <a:srgbClr val="0000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94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 tmFilter="0, 0; .2, .5; .8, .5; 1, 0"/>
                                        <p:tgtEl>
                                          <p:spTgt spid="1946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500" autoRev="1" fill="hold"/>
                                        <p:tgtEl>
                                          <p:spTgt spid="1946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46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2.34043E-6 L -0.6809 -0.16235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0" y="-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78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6386" name="Picture 2" descr="http://ds04.infourok.ru/uploads/ex/0e19/00010c00-dbc269ad/25/img2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980728"/>
            <a:ext cx="7920880" cy="538259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116632"/>
            <a:ext cx="8244408" cy="764704"/>
          </a:xfrm>
          <a:solidFill>
            <a:srgbClr val="93CDDD">
              <a:alpha val="69804"/>
            </a:srgbClr>
          </a:solidFill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Что перепутал художник?</a:t>
            </a:r>
            <a:endParaRPr lang="ru-RU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6388" name="Picture 4" descr="http://www.playcast.ru/uploads/2014/07/08/9170844.png"/>
          <p:cNvPicPr>
            <a:picLocks noChangeAspect="1" noChangeArrowheads="1"/>
          </p:cNvPicPr>
          <p:nvPr/>
        </p:nvPicPr>
        <p:blipFill>
          <a:blip r:embed="rId4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5004048" y="5013176"/>
            <a:ext cx="1075343" cy="1071041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6392" name="Picture 8" descr="http://images.vfl.ru/ii/1437503768/92937b50/935018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99592" y="5013176"/>
            <a:ext cx="1152128" cy="1152128"/>
          </a:xfrm>
          <a:prstGeom prst="rect">
            <a:avLst/>
          </a:prstGeom>
          <a:noFill/>
        </p:spPr>
      </p:pic>
      <p:pic>
        <p:nvPicPr>
          <p:cNvPr id="16394" name="Picture 10" descr="https://karenwingate.com/wp-content/uploads/2016/03/rainbow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7544" y="1052736"/>
            <a:ext cx="2232248" cy="1419351"/>
          </a:xfrm>
          <a:prstGeom prst="rect">
            <a:avLst/>
          </a:prstGeom>
          <a:noFill/>
        </p:spPr>
      </p:pic>
      <p:pic>
        <p:nvPicPr>
          <p:cNvPr id="16398" name="Picture 14" descr="https://im0-tub-ru.yandex.net/i?id=083c968e11237c7acaab0b3f6478c1ac-sr&amp;n=13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92280" y="1052736"/>
            <a:ext cx="1070756" cy="1124744"/>
          </a:xfrm>
          <a:prstGeom prst="rect">
            <a:avLst/>
          </a:prstGeom>
          <a:noFill/>
        </p:spPr>
      </p:pic>
      <p:pic>
        <p:nvPicPr>
          <p:cNvPr id="16400" name="Picture 16" descr="http://images.clipartlogo.com/files/istock/previews/8585/85854595-fresh-strawberry-on-the-tree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19872" y="5157192"/>
            <a:ext cx="720080" cy="907288"/>
          </a:xfrm>
          <a:prstGeom prst="rect">
            <a:avLst/>
          </a:prstGeom>
          <a:noFill/>
        </p:spPr>
      </p:pic>
      <p:pic>
        <p:nvPicPr>
          <p:cNvPr id="16402" name="Picture 18" descr="https://img-fotki.yandex.ru/get/6746/160780412.375/0_138479_4fe15f28_L"/>
          <p:cNvPicPr>
            <a:picLocks noChangeAspect="1" noChangeArrowheads="1"/>
          </p:cNvPicPr>
          <p:nvPr/>
        </p:nvPicPr>
        <p:blipFill>
          <a:blip r:embed="rId9" cstate="print">
            <a:lum bright="-10000" contrast="20000"/>
          </a:blip>
          <a:srcRect/>
          <a:stretch>
            <a:fillRect/>
          </a:stretch>
        </p:blipFill>
        <p:spPr bwMode="auto">
          <a:xfrm rot="1680979">
            <a:off x="583022" y="2625153"/>
            <a:ext cx="812879" cy="1001083"/>
          </a:xfrm>
          <a:prstGeom prst="rect">
            <a:avLst/>
          </a:prstGeom>
          <a:noFill/>
        </p:spPr>
      </p:pic>
      <p:grpSp>
        <p:nvGrpSpPr>
          <p:cNvPr id="17" name="Группа 16"/>
          <p:cNvGrpSpPr/>
          <p:nvPr/>
        </p:nvGrpSpPr>
        <p:grpSpPr>
          <a:xfrm>
            <a:off x="2411760" y="3429000"/>
            <a:ext cx="1008112" cy="1556173"/>
            <a:chOff x="2195736" y="3284984"/>
            <a:chExt cx="1224136" cy="1700189"/>
          </a:xfrm>
        </p:grpSpPr>
        <p:sp>
          <p:nvSpPr>
            <p:cNvPr id="16" name="Овал 15"/>
            <p:cNvSpPr/>
            <p:nvPr/>
          </p:nvSpPr>
          <p:spPr>
            <a:xfrm>
              <a:off x="2627784" y="3645024"/>
              <a:ext cx="288032" cy="21602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6406" name="Picture 22" descr="http://cdn-nus-1.pinme.ru/tumb/600/photo/7a/ee/7aeec0f482f88536d3efc19262f0fbac.png"/>
            <p:cNvPicPr>
              <a:picLocks noChangeAspect="1" noChangeArrowheads="1"/>
            </p:cNvPicPr>
            <p:nvPr/>
          </p:nvPicPr>
          <p:blipFill>
            <a:blip r:embed="rId1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195736" y="3284984"/>
              <a:ext cx="1224136" cy="1700189"/>
            </a:xfrm>
            <a:prstGeom prst="rect">
              <a:avLst/>
            </a:prstGeom>
            <a:noFill/>
          </p:spPr>
        </p:pic>
      </p:grpSp>
      <p:pic>
        <p:nvPicPr>
          <p:cNvPr id="16416" name="Picture 32" descr="https://avt-9.foto.mail.ru/mail/vglazyreva/_avatar180?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67944" y="1340768"/>
            <a:ext cx="936104" cy="936104"/>
          </a:xfrm>
          <a:prstGeom prst="rect">
            <a:avLst/>
          </a:prstGeom>
          <a:noFill/>
        </p:spPr>
      </p:pic>
      <p:pic>
        <p:nvPicPr>
          <p:cNvPr id="16418" name="Picture 34" descr="https://cdn.pixabay.com/photo/2014/04/03/10/10/umbrella-310049__340.png"/>
          <p:cNvPicPr>
            <a:picLocks noChangeAspect="1" noChangeArrowheads="1"/>
          </p:cNvPicPr>
          <p:nvPr/>
        </p:nvPicPr>
        <p:blipFill>
          <a:blip r:embed="rId12" cstate="print"/>
          <a:srcRect b="35212"/>
          <a:stretch>
            <a:fillRect/>
          </a:stretch>
        </p:blipFill>
        <p:spPr bwMode="auto">
          <a:xfrm>
            <a:off x="4860032" y="1268760"/>
            <a:ext cx="2392881" cy="1800200"/>
          </a:xfrm>
          <a:prstGeom prst="rect">
            <a:avLst/>
          </a:prstGeom>
          <a:noFill/>
        </p:spPr>
      </p:pic>
      <p:pic>
        <p:nvPicPr>
          <p:cNvPr id="16420" name="Picture 36" descr="http://images.easyfreeclipart.com/501/yellow-banana-icon-png-clipart-image-best-501613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 rot="6100322">
            <a:off x="4145521" y="2858505"/>
            <a:ext cx="854224" cy="854224"/>
          </a:xfrm>
          <a:prstGeom prst="rect">
            <a:avLst/>
          </a:prstGeom>
          <a:noFill/>
        </p:spPr>
      </p:pic>
      <p:sp>
        <p:nvSpPr>
          <p:cNvPr id="25" name="Подзаголовок 2"/>
          <p:cNvSpPr txBox="1">
            <a:spLocks/>
          </p:cNvSpPr>
          <p:nvPr/>
        </p:nvSpPr>
        <p:spPr>
          <a:xfrm>
            <a:off x="0" y="6470576"/>
            <a:ext cx="9144000" cy="3874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6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Найди 10 ошибок, нажми на них, чтобы они исчезли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3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388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64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64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64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164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420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63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39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64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164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64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164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400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64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164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164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164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402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63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163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163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163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394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64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164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164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164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416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64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164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164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1000"/>
                                        <p:tgtEl>
                                          <p:spTgt spid="164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418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63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163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163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163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398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931</TotalTime>
  <Words>285</Words>
  <Application>Microsoft Office PowerPoint</Application>
  <PresentationFormat>Экран (4:3)</PresentationFormat>
  <Paragraphs>115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Новогодняя  мастерская</vt:lpstr>
      <vt:lpstr>Укрась ёлочку</vt:lpstr>
      <vt:lpstr>Сложи снеговика</vt:lpstr>
      <vt:lpstr>Сложи игрушку</vt:lpstr>
      <vt:lpstr>Четвёртый лишний</vt:lpstr>
      <vt:lpstr>4 лишний</vt:lpstr>
      <vt:lpstr>Слайд 7</vt:lpstr>
      <vt:lpstr>Узнай по контуру</vt:lpstr>
      <vt:lpstr>Что перепутал художник?</vt:lpstr>
      <vt:lpstr>Узнай  картину</vt:lpstr>
      <vt:lpstr>Новогодний кроссворд</vt:lpstr>
      <vt:lpstr>Интернет-ресурсы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Новогодний  калейдоскоп</dc:title>
  <dc:creator>Марина</dc:creator>
  <cp:lastModifiedBy>Admin</cp:lastModifiedBy>
  <cp:revision>77</cp:revision>
  <dcterms:created xsi:type="dcterms:W3CDTF">2018-01-05T07:20:41Z</dcterms:created>
  <dcterms:modified xsi:type="dcterms:W3CDTF">2020-12-20T15:58:51Z</dcterms:modified>
</cp:coreProperties>
</file>